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9"/>
  </p:notesMasterIdLst>
  <p:sldIdLst>
    <p:sldId id="256" r:id="rId2"/>
    <p:sldId id="262" r:id="rId3"/>
    <p:sldId id="265" r:id="rId4"/>
    <p:sldId id="267" r:id="rId5"/>
    <p:sldId id="270" r:id="rId6"/>
    <p:sldId id="268" r:id="rId7"/>
    <p:sldId id="27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003"/>
    <p:restoredTop sz="94676"/>
  </p:normalViewPr>
  <p:slideViewPr>
    <p:cSldViewPr snapToGrid="0">
      <p:cViewPr varScale="1">
        <p:scale>
          <a:sx n="96" d="100"/>
          <a:sy n="96" d="100"/>
        </p:scale>
        <p:origin x="200" y="5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4" Type="http://schemas.openxmlformats.org/officeDocument/2006/relationships/image" Target="../media/image11.sv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svg"/><Relationship Id="rId1" Type="http://schemas.openxmlformats.org/officeDocument/2006/relationships/image" Target="../media/image12.png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4" Type="http://schemas.openxmlformats.org/officeDocument/2006/relationships/image" Target="../media/image11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svg"/><Relationship Id="rId1" Type="http://schemas.openxmlformats.org/officeDocument/2006/relationships/image" Target="../media/image12.png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A00F39-C9E2-4EE6-A6C3-5BF7AD642F37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EAC1E651-0C4B-461A-ADAD-7AB0C56C347E}">
      <dgm:prSet custT="1"/>
      <dgm:spPr/>
      <dgm:t>
        <a:bodyPr/>
        <a:lstStyle/>
        <a:p>
          <a:pPr>
            <a:defRPr cap="all"/>
          </a:pPr>
          <a:r>
            <a:rPr lang="en-US" sz="2400" dirty="0">
              <a:latin typeface="Book Antiqua" panose="02040602050305030304" pitchFamily="18" charset="0"/>
            </a:rPr>
            <a:t>B</a:t>
          </a:r>
          <a:r>
            <a:rPr lang="en-US" sz="2400" cap="none" dirty="0">
              <a:latin typeface="Book Antiqua" panose="02040602050305030304" pitchFamily="18" charset="0"/>
            </a:rPr>
            <a:t>ackground</a:t>
          </a:r>
          <a:r>
            <a:rPr lang="en-US" sz="2400" dirty="0">
              <a:latin typeface="Book Antiqua" panose="02040602050305030304" pitchFamily="18" charset="0"/>
            </a:rPr>
            <a:t> </a:t>
          </a:r>
        </a:p>
        <a:p>
          <a:pPr>
            <a:defRPr cap="all"/>
          </a:pPr>
          <a:r>
            <a:rPr lang="en-US" sz="2400" cap="none" dirty="0">
              <a:latin typeface="Book Antiqua" panose="02040602050305030304" pitchFamily="18" charset="0"/>
            </a:rPr>
            <a:t>and</a:t>
          </a:r>
          <a:r>
            <a:rPr lang="en-US" sz="2400" dirty="0">
              <a:latin typeface="Book Antiqua" panose="02040602050305030304" pitchFamily="18" charset="0"/>
            </a:rPr>
            <a:t> </a:t>
          </a:r>
        </a:p>
        <a:p>
          <a:pPr>
            <a:defRPr cap="all"/>
          </a:pPr>
          <a:r>
            <a:rPr lang="en-US" sz="2400" dirty="0">
              <a:latin typeface="Book Antiqua" panose="02040602050305030304" pitchFamily="18" charset="0"/>
            </a:rPr>
            <a:t>R</a:t>
          </a:r>
          <a:r>
            <a:rPr lang="en-US" sz="2400" cap="none" dirty="0">
              <a:latin typeface="Book Antiqua" panose="02040602050305030304" pitchFamily="18" charset="0"/>
            </a:rPr>
            <a:t>esearch </a:t>
          </a:r>
          <a:r>
            <a:rPr lang="en-US" sz="2400" dirty="0">
              <a:latin typeface="Book Antiqua" panose="02040602050305030304" pitchFamily="18" charset="0"/>
            </a:rPr>
            <a:t>C</a:t>
          </a:r>
          <a:r>
            <a:rPr lang="en-US" sz="2400" cap="none" dirty="0">
              <a:latin typeface="Book Antiqua" panose="02040602050305030304" pitchFamily="18" charset="0"/>
            </a:rPr>
            <a:t>ontext</a:t>
          </a:r>
          <a:r>
            <a:rPr lang="en-US" sz="2400" dirty="0">
              <a:latin typeface="Book Antiqua" panose="02040602050305030304" pitchFamily="18" charset="0"/>
            </a:rPr>
            <a:t> </a:t>
          </a:r>
        </a:p>
      </dgm:t>
    </dgm:pt>
    <dgm:pt modelId="{7595A31E-E87C-4962-A925-75334F050916}" type="parTrans" cxnId="{6F7BCB3B-A41F-4EC8-87CB-60CDEA49A29F}">
      <dgm:prSet/>
      <dgm:spPr/>
      <dgm:t>
        <a:bodyPr/>
        <a:lstStyle/>
        <a:p>
          <a:endParaRPr lang="en-US"/>
        </a:p>
      </dgm:t>
    </dgm:pt>
    <dgm:pt modelId="{705E465C-FE52-47CD-AFF5-86367353C780}" type="sibTrans" cxnId="{6F7BCB3B-A41F-4EC8-87CB-60CDEA49A29F}">
      <dgm:prSet/>
      <dgm:spPr/>
      <dgm:t>
        <a:bodyPr/>
        <a:lstStyle/>
        <a:p>
          <a:endParaRPr lang="en-US"/>
        </a:p>
      </dgm:t>
    </dgm:pt>
    <dgm:pt modelId="{5327EB9C-FF15-4543-BE99-D333FFB56CBD}">
      <dgm:prSet custT="1"/>
      <dgm:spPr/>
      <dgm:t>
        <a:bodyPr/>
        <a:lstStyle/>
        <a:p>
          <a:pPr>
            <a:defRPr cap="all"/>
          </a:pPr>
          <a:r>
            <a:rPr lang="en-US" sz="2400" dirty="0">
              <a:latin typeface="Book Antiqua" panose="02040602050305030304" pitchFamily="18" charset="0"/>
            </a:rPr>
            <a:t>R</a:t>
          </a:r>
          <a:r>
            <a:rPr lang="en-US" sz="2400" cap="none" dirty="0">
              <a:latin typeface="Book Antiqua" panose="02040602050305030304" pitchFamily="18" charset="0"/>
            </a:rPr>
            <a:t>esearch </a:t>
          </a:r>
          <a:r>
            <a:rPr lang="en-US" sz="2400" dirty="0">
              <a:latin typeface="Book Antiqua" panose="02040602050305030304" pitchFamily="18" charset="0"/>
            </a:rPr>
            <a:t>P</a:t>
          </a:r>
          <a:r>
            <a:rPr lang="en-US" sz="2400" cap="none" dirty="0">
              <a:latin typeface="Book Antiqua" panose="02040602050305030304" pitchFamily="18" charset="0"/>
            </a:rPr>
            <a:t>articipants</a:t>
          </a:r>
          <a:r>
            <a:rPr lang="en-US" sz="2400" dirty="0">
              <a:latin typeface="Book Antiqua" panose="02040602050305030304" pitchFamily="18" charset="0"/>
            </a:rPr>
            <a:t> </a:t>
          </a:r>
        </a:p>
      </dgm:t>
    </dgm:pt>
    <dgm:pt modelId="{0D32994A-D712-403A-8941-9B1D66A9EE7A}" type="parTrans" cxnId="{71EAFE8A-00BF-4608-9697-8F1D7E57E130}">
      <dgm:prSet/>
      <dgm:spPr/>
      <dgm:t>
        <a:bodyPr/>
        <a:lstStyle/>
        <a:p>
          <a:endParaRPr lang="en-US"/>
        </a:p>
      </dgm:t>
    </dgm:pt>
    <dgm:pt modelId="{60773D50-79C3-4E0F-8886-5F6DB759ED41}" type="sibTrans" cxnId="{71EAFE8A-00BF-4608-9697-8F1D7E57E130}">
      <dgm:prSet/>
      <dgm:spPr/>
      <dgm:t>
        <a:bodyPr/>
        <a:lstStyle/>
        <a:p>
          <a:endParaRPr lang="en-US"/>
        </a:p>
      </dgm:t>
    </dgm:pt>
    <dgm:pt modelId="{1CFA7285-95EF-40CD-BC5B-E543EF0EFB52}">
      <dgm:prSet custT="1"/>
      <dgm:spPr/>
      <dgm:t>
        <a:bodyPr/>
        <a:lstStyle/>
        <a:p>
          <a:pPr>
            <a:defRPr cap="all"/>
          </a:pPr>
          <a:r>
            <a:rPr lang="en-US" sz="2400" dirty="0">
              <a:latin typeface="Book Antiqua" panose="02040602050305030304" pitchFamily="18" charset="0"/>
            </a:rPr>
            <a:t>R</a:t>
          </a:r>
          <a:r>
            <a:rPr lang="en-US" sz="2400" cap="none" dirty="0">
              <a:latin typeface="Book Antiqua" panose="02040602050305030304" pitchFamily="18" charset="0"/>
            </a:rPr>
            <a:t>esearch</a:t>
          </a:r>
          <a:r>
            <a:rPr lang="en-US" sz="2400" dirty="0">
              <a:latin typeface="Book Antiqua" panose="02040602050305030304" pitchFamily="18" charset="0"/>
            </a:rPr>
            <a:t> D</a:t>
          </a:r>
          <a:r>
            <a:rPr lang="en-US" sz="2400" cap="none" dirty="0">
              <a:latin typeface="Book Antiqua" panose="02040602050305030304" pitchFamily="18" charset="0"/>
            </a:rPr>
            <a:t>esign</a:t>
          </a:r>
          <a:endParaRPr lang="en-US" sz="2400" dirty="0">
            <a:latin typeface="Book Antiqua" panose="02040602050305030304" pitchFamily="18" charset="0"/>
          </a:endParaRPr>
        </a:p>
      </dgm:t>
    </dgm:pt>
    <dgm:pt modelId="{EEACA92B-4A04-485D-B991-D666450918D9}" type="parTrans" cxnId="{FD999C79-B78F-43A3-AC63-B273EDA76195}">
      <dgm:prSet/>
      <dgm:spPr/>
      <dgm:t>
        <a:bodyPr/>
        <a:lstStyle/>
        <a:p>
          <a:endParaRPr lang="en-US"/>
        </a:p>
      </dgm:t>
    </dgm:pt>
    <dgm:pt modelId="{C0D5B59D-8E12-4CE6-9FBA-249C155F46AF}" type="sibTrans" cxnId="{FD999C79-B78F-43A3-AC63-B273EDA76195}">
      <dgm:prSet/>
      <dgm:spPr/>
      <dgm:t>
        <a:bodyPr/>
        <a:lstStyle/>
        <a:p>
          <a:endParaRPr lang="en-US"/>
        </a:p>
      </dgm:t>
    </dgm:pt>
    <dgm:pt modelId="{875F4B49-E468-4D8B-ACD9-9915947254FC}" type="pres">
      <dgm:prSet presAssocID="{F3A00F39-C9E2-4EE6-A6C3-5BF7AD642F37}" presName="root" presStyleCnt="0">
        <dgm:presLayoutVars>
          <dgm:dir/>
          <dgm:resizeHandles val="exact"/>
        </dgm:presLayoutVars>
      </dgm:prSet>
      <dgm:spPr/>
    </dgm:pt>
    <dgm:pt modelId="{9305FA81-D0A6-47DF-A874-60325117F045}" type="pres">
      <dgm:prSet presAssocID="{EAC1E651-0C4B-461A-ADAD-7AB0C56C347E}" presName="compNode" presStyleCnt="0"/>
      <dgm:spPr/>
    </dgm:pt>
    <dgm:pt modelId="{2AF568DA-1D06-4739-93C7-1C994DC44FC2}" type="pres">
      <dgm:prSet presAssocID="{EAC1E651-0C4B-461A-ADAD-7AB0C56C347E}" presName="iconBgRect" presStyleLbl="bgShp" presStyleIdx="0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E84BC77D-8755-4F51-ADAB-13401F409DFF}" type="pres">
      <dgm:prSet presAssocID="{EAC1E651-0C4B-461A-ADAD-7AB0C56C347E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gnifying glass"/>
        </a:ext>
      </dgm:extLst>
    </dgm:pt>
    <dgm:pt modelId="{E0874043-7418-432C-8288-5A092B96D6DA}" type="pres">
      <dgm:prSet presAssocID="{EAC1E651-0C4B-461A-ADAD-7AB0C56C347E}" presName="spaceRect" presStyleCnt="0"/>
      <dgm:spPr/>
    </dgm:pt>
    <dgm:pt modelId="{5A84DF9F-7FA1-4D20-AD45-BD4054D38DBF}" type="pres">
      <dgm:prSet presAssocID="{EAC1E651-0C4B-461A-ADAD-7AB0C56C347E}" presName="textRect" presStyleLbl="revTx" presStyleIdx="0" presStyleCnt="3">
        <dgm:presLayoutVars>
          <dgm:chMax val="1"/>
          <dgm:chPref val="1"/>
        </dgm:presLayoutVars>
      </dgm:prSet>
      <dgm:spPr/>
    </dgm:pt>
    <dgm:pt modelId="{25144348-0B95-4ACA-8745-F46621D56490}" type="pres">
      <dgm:prSet presAssocID="{705E465C-FE52-47CD-AFF5-86367353C780}" presName="sibTrans" presStyleCnt="0"/>
      <dgm:spPr/>
    </dgm:pt>
    <dgm:pt modelId="{01F5808B-C166-4451-AD31-4FD54A92CC75}" type="pres">
      <dgm:prSet presAssocID="{5327EB9C-FF15-4543-BE99-D333FFB56CBD}" presName="compNode" presStyleCnt="0"/>
      <dgm:spPr/>
    </dgm:pt>
    <dgm:pt modelId="{CA0F0BE4-F493-4823-A9FD-7131B76DB2E4}" type="pres">
      <dgm:prSet presAssocID="{5327EB9C-FF15-4543-BE99-D333FFB56CBD}" presName="iconBgRect" presStyleLbl="bgShp" presStyleIdx="1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9591807A-4884-4517-8840-BDF7DEEFB977}" type="pres">
      <dgm:prSet presAssocID="{5327EB9C-FF15-4543-BE99-D333FFB56CBD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sers"/>
        </a:ext>
      </dgm:extLst>
    </dgm:pt>
    <dgm:pt modelId="{A091DA90-CE0E-4679-8D92-432F6BE9169C}" type="pres">
      <dgm:prSet presAssocID="{5327EB9C-FF15-4543-BE99-D333FFB56CBD}" presName="spaceRect" presStyleCnt="0"/>
      <dgm:spPr/>
    </dgm:pt>
    <dgm:pt modelId="{E75D06B6-8266-4D99-85B8-CB38E5D59947}" type="pres">
      <dgm:prSet presAssocID="{5327EB9C-FF15-4543-BE99-D333FFB56CBD}" presName="textRect" presStyleLbl="revTx" presStyleIdx="1" presStyleCnt="3">
        <dgm:presLayoutVars>
          <dgm:chMax val="1"/>
          <dgm:chPref val="1"/>
        </dgm:presLayoutVars>
      </dgm:prSet>
      <dgm:spPr/>
    </dgm:pt>
    <dgm:pt modelId="{81949ED3-C5ED-4A0E-86BF-9B9710586510}" type="pres">
      <dgm:prSet presAssocID="{60773D50-79C3-4E0F-8886-5F6DB759ED41}" presName="sibTrans" presStyleCnt="0"/>
      <dgm:spPr/>
    </dgm:pt>
    <dgm:pt modelId="{EE03DDFE-F186-4F2E-867E-78481C3CB7EC}" type="pres">
      <dgm:prSet presAssocID="{1CFA7285-95EF-40CD-BC5B-E543EF0EFB52}" presName="compNode" presStyleCnt="0"/>
      <dgm:spPr/>
    </dgm:pt>
    <dgm:pt modelId="{0713B5C8-52A9-4FFE-BBB9-4FC081F0E312}" type="pres">
      <dgm:prSet presAssocID="{1CFA7285-95EF-40CD-BC5B-E543EF0EFB52}" presName="iconBgRect" presStyleLbl="bgShp" presStyleIdx="2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A84CA91B-E3EA-473E-98F1-9869A7DD02FC}" type="pres">
      <dgm:prSet presAssocID="{1CFA7285-95EF-40CD-BC5B-E543EF0EFB52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ooks"/>
        </a:ext>
      </dgm:extLst>
    </dgm:pt>
    <dgm:pt modelId="{7A95639E-B1B8-47A1-B3DD-258E41C84BA4}" type="pres">
      <dgm:prSet presAssocID="{1CFA7285-95EF-40CD-BC5B-E543EF0EFB52}" presName="spaceRect" presStyleCnt="0"/>
      <dgm:spPr/>
    </dgm:pt>
    <dgm:pt modelId="{9A4BB039-0065-4D1B-9CEE-92E501D13E9D}" type="pres">
      <dgm:prSet presAssocID="{1CFA7285-95EF-40CD-BC5B-E543EF0EFB52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DF6D4A2A-5DE4-4FF3-9CF9-C8B0DF5D945E}" type="presOf" srcId="{5327EB9C-FF15-4543-BE99-D333FFB56CBD}" destId="{E75D06B6-8266-4D99-85B8-CB38E5D59947}" srcOrd="0" destOrd="0" presId="urn:microsoft.com/office/officeart/2018/5/layout/IconLeafLabelList"/>
    <dgm:cxn modelId="{6F7BCB3B-A41F-4EC8-87CB-60CDEA49A29F}" srcId="{F3A00F39-C9E2-4EE6-A6C3-5BF7AD642F37}" destId="{EAC1E651-0C4B-461A-ADAD-7AB0C56C347E}" srcOrd="0" destOrd="0" parTransId="{7595A31E-E87C-4962-A925-75334F050916}" sibTransId="{705E465C-FE52-47CD-AFF5-86367353C780}"/>
    <dgm:cxn modelId="{FD999C79-B78F-43A3-AC63-B273EDA76195}" srcId="{F3A00F39-C9E2-4EE6-A6C3-5BF7AD642F37}" destId="{1CFA7285-95EF-40CD-BC5B-E543EF0EFB52}" srcOrd="2" destOrd="0" parTransId="{EEACA92B-4A04-485D-B991-D666450918D9}" sibTransId="{C0D5B59D-8E12-4CE6-9FBA-249C155F46AF}"/>
    <dgm:cxn modelId="{659B6383-007E-4961-9639-C917117A243B}" type="presOf" srcId="{EAC1E651-0C4B-461A-ADAD-7AB0C56C347E}" destId="{5A84DF9F-7FA1-4D20-AD45-BD4054D38DBF}" srcOrd="0" destOrd="0" presId="urn:microsoft.com/office/officeart/2018/5/layout/IconLeafLabelList"/>
    <dgm:cxn modelId="{71EAFE8A-00BF-4608-9697-8F1D7E57E130}" srcId="{F3A00F39-C9E2-4EE6-A6C3-5BF7AD642F37}" destId="{5327EB9C-FF15-4543-BE99-D333FFB56CBD}" srcOrd="1" destOrd="0" parTransId="{0D32994A-D712-403A-8941-9B1D66A9EE7A}" sibTransId="{60773D50-79C3-4E0F-8886-5F6DB759ED41}"/>
    <dgm:cxn modelId="{7CF7E2BB-83D6-431D-B2EA-0A7B8AED83D9}" type="presOf" srcId="{1CFA7285-95EF-40CD-BC5B-E543EF0EFB52}" destId="{9A4BB039-0065-4D1B-9CEE-92E501D13E9D}" srcOrd="0" destOrd="0" presId="urn:microsoft.com/office/officeart/2018/5/layout/IconLeafLabelList"/>
    <dgm:cxn modelId="{042AA4F2-0519-40AA-B3D4-92402C6E27F3}" type="presOf" srcId="{F3A00F39-C9E2-4EE6-A6C3-5BF7AD642F37}" destId="{875F4B49-E468-4D8B-ACD9-9915947254FC}" srcOrd="0" destOrd="0" presId="urn:microsoft.com/office/officeart/2018/5/layout/IconLeafLabelList"/>
    <dgm:cxn modelId="{B6904253-AC0D-4E75-9CA6-3288AB6A5CF1}" type="presParOf" srcId="{875F4B49-E468-4D8B-ACD9-9915947254FC}" destId="{9305FA81-D0A6-47DF-A874-60325117F045}" srcOrd="0" destOrd="0" presId="urn:microsoft.com/office/officeart/2018/5/layout/IconLeafLabelList"/>
    <dgm:cxn modelId="{CE5CB027-6FFE-43FF-9032-A21CC8243375}" type="presParOf" srcId="{9305FA81-D0A6-47DF-A874-60325117F045}" destId="{2AF568DA-1D06-4739-93C7-1C994DC44FC2}" srcOrd="0" destOrd="0" presId="urn:microsoft.com/office/officeart/2018/5/layout/IconLeafLabelList"/>
    <dgm:cxn modelId="{7548538F-A464-40C6-9E15-9C2685785FDC}" type="presParOf" srcId="{9305FA81-D0A6-47DF-A874-60325117F045}" destId="{E84BC77D-8755-4F51-ADAB-13401F409DFF}" srcOrd="1" destOrd="0" presId="urn:microsoft.com/office/officeart/2018/5/layout/IconLeafLabelList"/>
    <dgm:cxn modelId="{AEAD6622-8302-4486-AFC7-478E9EC0FB3A}" type="presParOf" srcId="{9305FA81-D0A6-47DF-A874-60325117F045}" destId="{E0874043-7418-432C-8288-5A092B96D6DA}" srcOrd="2" destOrd="0" presId="urn:microsoft.com/office/officeart/2018/5/layout/IconLeafLabelList"/>
    <dgm:cxn modelId="{F9562ECC-7981-4690-9ED0-9A55A4EF14C8}" type="presParOf" srcId="{9305FA81-D0A6-47DF-A874-60325117F045}" destId="{5A84DF9F-7FA1-4D20-AD45-BD4054D38DBF}" srcOrd="3" destOrd="0" presId="urn:microsoft.com/office/officeart/2018/5/layout/IconLeafLabelList"/>
    <dgm:cxn modelId="{DE9FFFF1-5191-42D8-97F6-33154D4887C0}" type="presParOf" srcId="{875F4B49-E468-4D8B-ACD9-9915947254FC}" destId="{25144348-0B95-4ACA-8745-F46621D56490}" srcOrd="1" destOrd="0" presId="urn:microsoft.com/office/officeart/2018/5/layout/IconLeafLabelList"/>
    <dgm:cxn modelId="{D2FF6958-A61D-40A9-A42B-1EDC53F61641}" type="presParOf" srcId="{875F4B49-E468-4D8B-ACD9-9915947254FC}" destId="{01F5808B-C166-4451-AD31-4FD54A92CC75}" srcOrd="2" destOrd="0" presId="urn:microsoft.com/office/officeart/2018/5/layout/IconLeafLabelList"/>
    <dgm:cxn modelId="{9BE8CF3F-4A7C-4BBF-99F4-C55B1E60B564}" type="presParOf" srcId="{01F5808B-C166-4451-AD31-4FD54A92CC75}" destId="{CA0F0BE4-F493-4823-A9FD-7131B76DB2E4}" srcOrd="0" destOrd="0" presId="urn:microsoft.com/office/officeart/2018/5/layout/IconLeafLabelList"/>
    <dgm:cxn modelId="{F39E8E40-0F20-42CB-BFD9-621735E10C77}" type="presParOf" srcId="{01F5808B-C166-4451-AD31-4FD54A92CC75}" destId="{9591807A-4884-4517-8840-BDF7DEEFB977}" srcOrd="1" destOrd="0" presId="urn:microsoft.com/office/officeart/2018/5/layout/IconLeafLabelList"/>
    <dgm:cxn modelId="{1D35C7C9-D57C-4BF1-9FE0-419250EEE831}" type="presParOf" srcId="{01F5808B-C166-4451-AD31-4FD54A92CC75}" destId="{A091DA90-CE0E-4679-8D92-432F6BE9169C}" srcOrd="2" destOrd="0" presId="urn:microsoft.com/office/officeart/2018/5/layout/IconLeafLabelList"/>
    <dgm:cxn modelId="{ECDFD770-A7FF-4D77-A085-BE9078643117}" type="presParOf" srcId="{01F5808B-C166-4451-AD31-4FD54A92CC75}" destId="{E75D06B6-8266-4D99-85B8-CB38E5D59947}" srcOrd="3" destOrd="0" presId="urn:microsoft.com/office/officeart/2018/5/layout/IconLeafLabelList"/>
    <dgm:cxn modelId="{9A0805E1-EB66-4732-9761-4E7EEC88B24E}" type="presParOf" srcId="{875F4B49-E468-4D8B-ACD9-9915947254FC}" destId="{81949ED3-C5ED-4A0E-86BF-9B9710586510}" srcOrd="3" destOrd="0" presId="urn:microsoft.com/office/officeart/2018/5/layout/IconLeafLabelList"/>
    <dgm:cxn modelId="{56AFDD2E-C763-4F23-BD9F-0D15DFBFB791}" type="presParOf" srcId="{875F4B49-E468-4D8B-ACD9-9915947254FC}" destId="{EE03DDFE-F186-4F2E-867E-78481C3CB7EC}" srcOrd="4" destOrd="0" presId="urn:microsoft.com/office/officeart/2018/5/layout/IconLeafLabelList"/>
    <dgm:cxn modelId="{55F4AF8D-EC6A-46D6-89E9-8E8631B728AE}" type="presParOf" srcId="{EE03DDFE-F186-4F2E-867E-78481C3CB7EC}" destId="{0713B5C8-52A9-4FFE-BBB9-4FC081F0E312}" srcOrd="0" destOrd="0" presId="urn:microsoft.com/office/officeart/2018/5/layout/IconLeafLabelList"/>
    <dgm:cxn modelId="{4679F93F-7937-4268-A03B-3C60FB0E482C}" type="presParOf" srcId="{EE03DDFE-F186-4F2E-867E-78481C3CB7EC}" destId="{A84CA91B-E3EA-473E-98F1-9869A7DD02FC}" srcOrd="1" destOrd="0" presId="urn:microsoft.com/office/officeart/2018/5/layout/IconLeafLabelList"/>
    <dgm:cxn modelId="{8A17AE81-3338-4162-B0C3-AE8D9AC02CA0}" type="presParOf" srcId="{EE03DDFE-F186-4F2E-867E-78481C3CB7EC}" destId="{7A95639E-B1B8-47A1-B3DD-258E41C84BA4}" srcOrd="2" destOrd="0" presId="urn:microsoft.com/office/officeart/2018/5/layout/IconLeafLabelList"/>
    <dgm:cxn modelId="{4031630D-2D9C-4026-A011-10FA25EEF508}" type="presParOf" srcId="{EE03DDFE-F186-4F2E-867E-78481C3CB7EC}" destId="{9A4BB039-0065-4D1B-9CEE-92E501D13E9D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E6AC78B-4954-401D-A802-8EAFD6ADA5CB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744BCAB2-5FFC-4393-A7B3-D02DD2D291A3}">
      <dgm:prSet custT="1"/>
      <dgm:spPr/>
      <dgm:t>
        <a:bodyPr/>
        <a:lstStyle/>
        <a:p>
          <a:r>
            <a:rPr lang="en-GB" sz="2400" dirty="0">
              <a:latin typeface="Book Antiqua" panose="02040602050305030304" pitchFamily="18" charset="0"/>
            </a:rPr>
            <a:t>Learning Experience</a:t>
          </a:r>
          <a:endParaRPr lang="en-US" sz="2400" dirty="0">
            <a:latin typeface="Book Antiqua" panose="02040602050305030304" pitchFamily="18" charset="0"/>
          </a:endParaRPr>
        </a:p>
      </dgm:t>
    </dgm:pt>
    <dgm:pt modelId="{8D5D1CE0-E5F4-4CF3-8986-9A9E81737302}" type="parTrans" cxnId="{7A30E1F4-4516-4623-855D-2B8AB524EA33}">
      <dgm:prSet/>
      <dgm:spPr/>
      <dgm:t>
        <a:bodyPr/>
        <a:lstStyle/>
        <a:p>
          <a:endParaRPr lang="en-US"/>
        </a:p>
      </dgm:t>
    </dgm:pt>
    <dgm:pt modelId="{D84D13AC-66B7-4C04-BA0B-6F6DC47CCB28}" type="sibTrans" cxnId="{7A30E1F4-4516-4623-855D-2B8AB524EA33}">
      <dgm:prSet/>
      <dgm:spPr/>
      <dgm:t>
        <a:bodyPr/>
        <a:lstStyle/>
        <a:p>
          <a:endParaRPr lang="en-US"/>
        </a:p>
      </dgm:t>
    </dgm:pt>
    <dgm:pt modelId="{D12679BC-652C-4EE0-9D01-AB02934F20D9}">
      <dgm:prSet custT="1"/>
      <dgm:spPr/>
      <dgm:t>
        <a:bodyPr/>
        <a:lstStyle/>
        <a:p>
          <a:r>
            <a:rPr lang="en-GB" sz="2400" dirty="0">
              <a:latin typeface="Book Antiqua" panose="02040602050305030304" pitchFamily="18" charset="0"/>
            </a:rPr>
            <a:t>Cognitive and Affective Experience</a:t>
          </a:r>
          <a:endParaRPr lang="en-US" sz="2400" dirty="0">
            <a:latin typeface="Book Antiqua" panose="02040602050305030304" pitchFamily="18" charset="0"/>
          </a:endParaRPr>
        </a:p>
      </dgm:t>
    </dgm:pt>
    <dgm:pt modelId="{484883CC-0693-42E7-ABAA-D740DA123D54}" type="parTrans" cxnId="{1E055DA5-0B47-4FCF-A6D9-3E4956380C8B}">
      <dgm:prSet/>
      <dgm:spPr/>
      <dgm:t>
        <a:bodyPr/>
        <a:lstStyle/>
        <a:p>
          <a:endParaRPr lang="en-US"/>
        </a:p>
      </dgm:t>
    </dgm:pt>
    <dgm:pt modelId="{3BEC4699-BE47-4257-8F58-438865FDD3E2}" type="sibTrans" cxnId="{1E055DA5-0B47-4FCF-A6D9-3E4956380C8B}">
      <dgm:prSet/>
      <dgm:spPr/>
      <dgm:t>
        <a:bodyPr/>
        <a:lstStyle/>
        <a:p>
          <a:endParaRPr lang="en-US"/>
        </a:p>
      </dgm:t>
    </dgm:pt>
    <dgm:pt modelId="{F27BDBCB-928A-43F6-B6B0-057BFB9A70B6}" type="pres">
      <dgm:prSet presAssocID="{0E6AC78B-4954-401D-A802-8EAFD6ADA5CB}" presName="root" presStyleCnt="0">
        <dgm:presLayoutVars>
          <dgm:dir/>
          <dgm:resizeHandles val="exact"/>
        </dgm:presLayoutVars>
      </dgm:prSet>
      <dgm:spPr/>
    </dgm:pt>
    <dgm:pt modelId="{11001F0D-E425-4068-8A33-C3ACFD11DF73}" type="pres">
      <dgm:prSet presAssocID="{744BCAB2-5FFC-4393-A7B3-D02DD2D291A3}" presName="compNode" presStyleCnt="0"/>
      <dgm:spPr/>
    </dgm:pt>
    <dgm:pt modelId="{9FEE5F00-86E0-4B9A-8C04-0E618C951819}" type="pres">
      <dgm:prSet presAssocID="{744BCAB2-5FFC-4393-A7B3-D02DD2D291A3}" presName="bgRect" presStyleLbl="bgShp" presStyleIdx="0" presStyleCnt="2"/>
      <dgm:spPr/>
    </dgm:pt>
    <dgm:pt modelId="{A38F56B1-33DA-4907-A7CA-0B5CC1EB09DB}" type="pres">
      <dgm:prSet presAssocID="{744BCAB2-5FFC-4393-A7B3-D02DD2D291A3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5184BDEA-41AA-4601-9BF0-BE3D48EF34E5}" type="pres">
      <dgm:prSet presAssocID="{744BCAB2-5FFC-4393-A7B3-D02DD2D291A3}" presName="spaceRect" presStyleCnt="0"/>
      <dgm:spPr/>
    </dgm:pt>
    <dgm:pt modelId="{20F6F11A-CD7C-401B-862A-CA54B1A0EAEA}" type="pres">
      <dgm:prSet presAssocID="{744BCAB2-5FFC-4393-A7B3-D02DD2D291A3}" presName="parTx" presStyleLbl="revTx" presStyleIdx="0" presStyleCnt="2">
        <dgm:presLayoutVars>
          <dgm:chMax val="0"/>
          <dgm:chPref val="0"/>
        </dgm:presLayoutVars>
      </dgm:prSet>
      <dgm:spPr/>
    </dgm:pt>
    <dgm:pt modelId="{C84187A1-F42C-49ED-9124-3E14DD4E6715}" type="pres">
      <dgm:prSet presAssocID="{D84D13AC-66B7-4C04-BA0B-6F6DC47CCB28}" presName="sibTrans" presStyleCnt="0"/>
      <dgm:spPr/>
    </dgm:pt>
    <dgm:pt modelId="{BA0E343B-E909-409F-A87A-BA7A613DBB12}" type="pres">
      <dgm:prSet presAssocID="{D12679BC-652C-4EE0-9D01-AB02934F20D9}" presName="compNode" presStyleCnt="0"/>
      <dgm:spPr/>
    </dgm:pt>
    <dgm:pt modelId="{8B6FE973-387F-448A-9315-3763CB81519F}" type="pres">
      <dgm:prSet presAssocID="{D12679BC-652C-4EE0-9D01-AB02934F20D9}" presName="bgRect" presStyleLbl="bgShp" presStyleIdx="1" presStyleCnt="2"/>
      <dgm:spPr/>
    </dgm:pt>
    <dgm:pt modelId="{A5BEF820-3FFA-4916-B7EC-9D9EB9476C9E}" type="pres">
      <dgm:prSet presAssocID="{D12679BC-652C-4EE0-9D01-AB02934F20D9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rain in head"/>
        </a:ext>
      </dgm:extLst>
    </dgm:pt>
    <dgm:pt modelId="{2FC3AB72-3952-4F96-ACFE-BA3DC2D1CBD9}" type="pres">
      <dgm:prSet presAssocID="{D12679BC-652C-4EE0-9D01-AB02934F20D9}" presName="spaceRect" presStyleCnt="0"/>
      <dgm:spPr/>
    </dgm:pt>
    <dgm:pt modelId="{60FB64A9-39AA-45EB-B445-ED76E5F6A0E7}" type="pres">
      <dgm:prSet presAssocID="{D12679BC-652C-4EE0-9D01-AB02934F20D9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431CF110-630A-493B-A3A6-56E2D1DA6C1E}" type="presOf" srcId="{D12679BC-652C-4EE0-9D01-AB02934F20D9}" destId="{60FB64A9-39AA-45EB-B445-ED76E5F6A0E7}" srcOrd="0" destOrd="0" presId="urn:microsoft.com/office/officeart/2018/2/layout/IconVerticalSolidList"/>
    <dgm:cxn modelId="{1E055DA5-0B47-4FCF-A6D9-3E4956380C8B}" srcId="{0E6AC78B-4954-401D-A802-8EAFD6ADA5CB}" destId="{D12679BC-652C-4EE0-9D01-AB02934F20D9}" srcOrd="1" destOrd="0" parTransId="{484883CC-0693-42E7-ABAA-D740DA123D54}" sibTransId="{3BEC4699-BE47-4257-8F58-438865FDD3E2}"/>
    <dgm:cxn modelId="{3ED6B5B9-1B52-48D2-9409-8FD8B8D12C66}" type="presOf" srcId="{0E6AC78B-4954-401D-A802-8EAFD6ADA5CB}" destId="{F27BDBCB-928A-43F6-B6B0-057BFB9A70B6}" srcOrd="0" destOrd="0" presId="urn:microsoft.com/office/officeart/2018/2/layout/IconVerticalSolidList"/>
    <dgm:cxn modelId="{9790A3E5-B86D-479A-B80C-32A902A017E6}" type="presOf" srcId="{744BCAB2-5FFC-4393-A7B3-D02DD2D291A3}" destId="{20F6F11A-CD7C-401B-862A-CA54B1A0EAEA}" srcOrd="0" destOrd="0" presId="urn:microsoft.com/office/officeart/2018/2/layout/IconVerticalSolidList"/>
    <dgm:cxn modelId="{7A30E1F4-4516-4623-855D-2B8AB524EA33}" srcId="{0E6AC78B-4954-401D-A802-8EAFD6ADA5CB}" destId="{744BCAB2-5FFC-4393-A7B3-D02DD2D291A3}" srcOrd="0" destOrd="0" parTransId="{8D5D1CE0-E5F4-4CF3-8986-9A9E81737302}" sibTransId="{D84D13AC-66B7-4C04-BA0B-6F6DC47CCB28}"/>
    <dgm:cxn modelId="{4EA4C142-5A63-4E22-9873-2BC7C369982C}" type="presParOf" srcId="{F27BDBCB-928A-43F6-B6B0-057BFB9A70B6}" destId="{11001F0D-E425-4068-8A33-C3ACFD11DF73}" srcOrd="0" destOrd="0" presId="urn:microsoft.com/office/officeart/2018/2/layout/IconVerticalSolidList"/>
    <dgm:cxn modelId="{08C5C14B-7037-40B5-81D9-88AF7253FA78}" type="presParOf" srcId="{11001F0D-E425-4068-8A33-C3ACFD11DF73}" destId="{9FEE5F00-86E0-4B9A-8C04-0E618C951819}" srcOrd="0" destOrd="0" presId="urn:microsoft.com/office/officeart/2018/2/layout/IconVerticalSolidList"/>
    <dgm:cxn modelId="{91B68C06-B68D-48F5-9D1D-A083AE51030A}" type="presParOf" srcId="{11001F0D-E425-4068-8A33-C3ACFD11DF73}" destId="{A38F56B1-33DA-4907-A7CA-0B5CC1EB09DB}" srcOrd="1" destOrd="0" presId="urn:microsoft.com/office/officeart/2018/2/layout/IconVerticalSolidList"/>
    <dgm:cxn modelId="{1F3E8191-9279-4F46-8F68-4ABEBBC1B5DD}" type="presParOf" srcId="{11001F0D-E425-4068-8A33-C3ACFD11DF73}" destId="{5184BDEA-41AA-4601-9BF0-BE3D48EF34E5}" srcOrd="2" destOrd="0" presId="urn:microsoft.com/office/officeart/2018/2/layout/IconVerticalSolidList"/>
    <dgm:cxn modelId="{46254954-391D-4626-8088-D678BC0BF8BC}" type="presParOf" srcId="{11001F0D-E425-4068-8A33-C3ACFD11DF73}" destId="{20F6F11A-CD7C-401B-862A-CA54B1A0EAEA}" srcOrd="3" destOrd="0" presId="urn:microsoft.com/office/officeart/2018/2/layout/IconVerticalSolidList"/>
    <dgm:cxn modelId="{B5263C8F-B151-4AAB-8208-BE00D522C765}" type="presParOf" srcId="{F27BDBCB-928A-43F6-B6B0-057BFB9A70B6}" destId="{C84187A1-F42C-49ED-9124-3E14DD4E6715}" srcOrd="1" destOrd="0" presId="urn:microsoft.com/office/officeart/2018/2/layout/IconVerticalSolidList"/>
    <dgm:cxn modelId="{801F0412-0A76-4B26-B673-5E4DED958D6E}" type="presParOf" srcId="{F27BDBCB-928A-43F6-B6B0-057BFB9A70B6}" destId="{BA0E343B-E909-409F-A87A-BA7A613DBB12}" srcOrd="2" destOrd="0" presId="urn:microsoft.com/office/officeart/2018/2/layout/IconVerticalSolidList"/>
    <dgm:cxn modelId="{8AEE79BE-E2B4-46A5-8D5C-15E19821193F}" type="presParOf" srcId="{BA0E343B-E909-409F-A87A-BA7A613DBB12}" destId="{8B6FE973-387F-448A-9315-3763CB81519F}" srcOrd="0" destOrd="0" presId="urn:microsoft.com/office/officeart/2018/2/layout/IconVerticalSolidList"/>
    <dgm:cxn modelId="{39965F1C-3A26-4334-B849-7FCB4227BEF1}" type="presParOf" srcId="{BA0E343B-E909-409F-A87A-BA7A613DBB12}" destId="{A5BEF820-3FFA-4916-B7EC-9D9EB9476C9E}" srcOrd="1" destOrd="0" presId="urn:microsoft.com/office/officeart/2018/2/layout/IconVerticalSolidList"/>
    <dgm:cxn modelId="{F52A4AFC-F017-4B4F-BADE-098C0ED9E69F}" type="presParOf" srcId="{BA0E343B-E909-409F-A87A-BA7A613DBB12}" destId="{2FC3AB72-3952-4F96-ACFE-BA3DC2D1CBD9}" srcOrd="2" destOrd="0" presId="urn:microsoft.com/office/officeart/2018/2/layout/IconVerticalSolidList"/>
    <dgm:cxn modelId="{EA0A59A9-BBEB-40AA-BB98-DB5F5CB53D35}" type="presParOf" srcId="{BA0E343B-E909-409F-A87A-BA7A613DBB12}" destId="{60FB64A9-39AA-45EB-B445-ED76E5F6A0E7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F5B9D79-6B15-4834-B0EF-F1402B5A690B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40CAEDBC-37D5-41B5-8690-4D5E3751380D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GB" sz="2400" i="0" dirty="0">
              <a:latin typeface="Book Antiqua" panose="02040602050305030304" pitchFamily="18" charset="0"/>
            </a:rPr>
            <a:t>P</a:t>
          </a:r>
          <a:r>
            <a:rPr lang="en-GB" sz="2400" i="0" cap="none" dirty="0">
              <a:latin typeface="Book Antiqua" panose="02040602050305030304" pitchFamily="18" charset="0"/>
            </a:rPr>
            <a:t>edagogical</a:t>
          </a:r>
          <a:r>
            <a:rPr lang="en-GB" sz="2400" i="0" dirty="0">
              <a:latin typeface="Book Antiqua" panose="02040602050305030304" pitchFamily="18" charset="0"/>
            </a:rPr>
            <a:t> s</a:t>
          </a:r>
          <a:r>
            <a:rPr lang="en-GB" sz="2400" i="0" cap="none" dirty="0">
              <a:latin typeface="Book Antiqua" panose="02040602050305030304" pitchFamily="18" charset="0"/>
            </a:rPr>
            <a:t>upport</a:t>
          </a:r>
          <a:r>
            <a:rPr lang="en-GB" sz="2400" i="0" dirty="0">
              <a:latin typeface="Book Antiqua" panose="02040602050305030304" pitchFamily="18" charset="0"/>
            </a:rPr>
            <a:t> </a:t>
          </a:r>
          <a:endParaRPr lang="en-US" sz="2400" i="0" dirty="0">
            <a:latin typeface="Book Antiqua" panose="02040602050305030304" pitchFamily="18" charset="0"/>
          </a:endParaRPr>
        </a:p>
      </dgm:t>
    </dgm:pt>
    <dgm:pt modelId="{47C447D6-9BD3-4F73-A95E-706DF4A7625E}" type="parTrans" cxnId="{AD54E89D-855E-44AA-8443-19D392C811C7}">
      <dgm:prSet/>
      <dgm:spPr/>
      <dgm:t>
        <a:bodyPr/>
        <a:lstStyle/>
        <a:p>
          <a:endParaRPr lang="en-US"/>
        </a:p>
      </dgm:t>
    </dgm:pt>
    <dgm:pt modelId="{0BC2FEA7-E550-446B-AD8B-713CF757F826}" type="sibTrans" cxnId="{AD54E89D-855E-44AA-8443-19D392C811C7}">
      <dgm:prSet/>
      <dgm:spPr/>
      <dgm:t>
        <a:bodyPr/>
        <a:lstStyle/>
        <a:p>
          <a:endParaRPr lang="en-US"/>
        </a:p>
      </dgm:t>
    </dgm:pt>
    <dgm:pt modelId="{EDDD43CB-3E82-4859-B76C-74A17F6DA135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GB" sz="2400" dirty="0">
              <a:latin typeface="Book Antiqua" panose="02040602050305030304" pitchFamily="18" charset="0"/>
            </a:rPr>
            <a:t>M</a:t>
          </a:r>
          <a:r>
            <a:rPr lang="en-GB" sz="2400" cap="none" dirty="0">
              <a:latin typeface="Book Antiqua" panose="02040602050305030304" pitchFamily="18" charset="0"/>
            </a:rPr>
            <a:t>onitoring</a:t>
          </a:r>
          <a:r>
            <a:rPr lang="en-GB" sz="2400" dirty="0">
              <a:latin typeface="Book Antiqua" panose="02040602050305030304" pitchFamily="18" charset="0"/>
            </a:rPr>
            <a:t> l</a:t>
          </a:r>
          <a:r>
            <a:rPr lang="en-GB" sz="2400" cap="none" dirty="0">
              <a:latin typeface="Book Antiqua" panose="02040602050305030304" pitchFamily="18" charset="0"/>
            </a:rPr>
            <a:t>earning</a:t>
          </a:r>
          <a:endParaRPr lang="en-US" sz="2400" dirty="0">
            <a:latin typeface="Book Antiqua" panose="02040602050305030304" pitchFamily="18" charset="0"/>
          </a:endParaRPr>
        </a:p>
      </dgm:t>
    </dgm:pt>
    <dgm:pt modelId="{DE44A9D2-D75D-4772-95EC-246AA24FAE01}" type="parTrans" cxnId="{AD950097-557A-401C-8AA1-F599A406936C}">
      <dgm:prSet/>
      <dgm:spPr/>
      <dgm:t>
        <a:bodyPr/>
        <a:lstStyle/>
        <a:p>
          <a:endParaRPr lang="en-US"/>
        </a:p>
      </dgm:t>
    </dgm:pt>
    <dgm:pt modelId="{7F7005A6-31E2-4BF8-B136-D184D8E94F32}" type="sibTrans" cxnId="{AD950097-557A-401C-8AA1-F599A406936C}">
      <dgm:prSet/>
      <dgm:spPr/>
      <dgm:t>
        <a:bodyPr/>
        <a:lstStyle/>
        <a:p>
          <a:endParaRPr lang="en-US"/>
        </a:p>
      </dgm:t>
    </dgm:pt>
    <dgm:pt modelId="{17BE7A3D-5000-4841-BF69-30B3EE13CFEF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400" dirty="0">
              <a:latin typeface="Book Antiqua" panose="02040602050305030304" pitchFamily="18" charset="0"/>
            </a:rPr>
            <a:t>F</a:t>
          </a:r>
          <a:r>
            <a:rPr lang="en-US" sz="2400" cap="none" dirty="0">
              <a:latin typeface="Book Antiqua" panose="02040602050305030304" pitchFamily="18" charset="0"/>
            </a:rPr>
            <a:t>eedback</a:t>
          </a:r>
          <a:r>
            <a:rPr lang="en-US" sz="2400" dirty="0"/>
            <a:t> </a:t>
          </a:r>
        </a:p>
      </dgm:t>
    </dgm:pt>
    <dgm:pt modelId="{E39EB206-40B7-468D-8B35-9E0352E2D8BB}" type="parTrans" cxnId="{6D0D9C1A-6876-4A1D-8DD1-6C08916251EE}">
      <dgm:prSet/>
      <dgm:spPr/>
      <dgm:t>
        <a:bodyPr/>
        <a:lstStyle/>
        <a:p>
          <a:endParaRPr lang="en-US"/>
        </a:p>
      </dgm:t>
    </dgm:pt>
    <dgm:pt modelId="{1CB8D247-1C3B-4808-AA6C-6437B5A43CFF}" type="sibTrans" cxnId="{6D0D9C1A-6876-4A1D-8DD1-6C08916251EE}">
      <dgm:prSet/>
      <dgm:spPr/>
      <dgm:t>
        <a:bodyPr/>
        <a:lstStyle/>
        <a:p>
          <a:endParaRPr lang="en-US"/>
        </a:p>
      </dgm:t>
    </dgm:pt>
    <dgm:pt modelId="{4318997F-A498-4EEC-BF0D-2D5E7518113F}" type="pres">
      <dgm:prSet presAssocID="{9F5B9D79-6B15-4834-B0EF-F1402B5A690B}" presName="root" presStyleCnt="0">
        <dgm:presLayoutVars>
          <dgm:dir/>
          <dgm:resizeHandles val="exact"/>
        </dgm:presLayoutVars>
      </dgm:prSet>
      <dgm:spPr/>
    </dgm:pt>
    <dgm:pt modelId="{2DB9627B-C3C6-438F-9273-6ED3D2B26037}" type="pres">
      <dgm:prSet presAssocID="{40CAEDBC-37D5-41B5-8690-4D5E3751380D}" presName="compNode" presStyleCnt="0"/>
      <dgm:spPr/>
    </dgm:pt>
    <dgm:pt modelId="{909D81A4-8FAA-4E49-B03D-C4A472501B11}" type="pres">
      <dgm:prSet presAssocID="{40CAEDBC-37D5-41B5-8690-4D5E3751380D}" presName="iconBgRect" presStyleLbl="bgShp" presStyleIdx="0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811EACC3-92B7-4667-9271-CFBE49708B08}" type="pres">
      <dgm:prSet presAssocID="{40CAEDBC-37D5-41B5-8690-4D5E3751380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eacher"/>
        </a:ext>
      </dgm:extLst>
    </dgm:pt>
    <dgm:pt modelId="{1777DE00-CAD4-416C-9BAE-E9CDF84A32E4}" type="pres">
      <dgm:prSet presAssocID="{40CAEDBC-37D5-41B5-8690-4D5E3751380D}" presName="spaceRect" presStyleCnt="0"/>
      <dgm:spPr/>
    </dgm:pt>
    <dgm:pt modelId="{EEBB351B-081F-497D-B69E-7BC9BB699F83}" type="pres">
      <dgm:prSet presAssocID="{40CAEDBC-37D5-41B5-8690-4D5E3751380D}" presName="textRect" presStyleLbl="revTx" presStyleIdx="0" presStyleCnt="3">
        <dgm:presLayoutVars>
          <dgm:chMax val="1"/>
          <dgm:chPref val="1"/>
        </dgm:presLayoutVars>
      </dgm:prSet>
      <dgm:spPr/>
    </dgm:pt>
    <dgm:pt modelId="{F655651C-9197-4710-8606-92B931DEED1B}" type="pres">
      <dgm:prSet presAssocID="{0BC2FEA7-E550-446B-AD8B-713CF757F826}" presName="sibTrans" presStyleCnt="0"/>
      <dgm:spPr/>
    </dgm:pt>
    <dgm:pt modelId="{5BFD6FEC-40E3-4A62-9BF7-BC73312468C9}" type="pres">
      <dgm:prSet presAssocID="{EDDD43CB-3E82-4859-B76C-74A17F6DA135}" presName="compNode" presStyleCnt="0"/>
      <dgm:spPr/>
    </dgm:pt>
    <dgm:pt modelId="{152F5D98-7CFA-4093-9344-C14A30BDC880}" type="pres">
      <dgm:prSet presAssocID="{EDDD43CB-3E82-4859-B76C-74A17F6DA135}" presName="iconBgRect" presStyleLbl="bgShp" presStyleIdx="1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02524AE7-2AC3-4E89-9A73-350FCC35317E}" type="pres">
      <dgm:prSet presAssocID="{EDDD43CB-3E82-4859-B76C-74A17F6DA135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List"/>
        </a:ext>
      </dgm:extLst>
    </dgm:pt>
    <dgm:pt modelId="{66AFFC82-1A9F-4F5C-9B0F-9079898274E0}" type="pres">
      <dgm:prSet presAssocID="{EDDD43CB-3E82-4859-B76C-74A17F6DA135}" presName="spaceRect" presStyleCnt="0"/>
      <dgm:spPr/>
    </dgm:pt>
    <dgm:pt modelId="{C3D06EEA-D344-411A-B981-261F7C258278}" type="pres">
      <dgm:prSet presAssocID="{EDDD43CB-3E82-4859-B76C-74A17F6DA135}" presName="textRect" presStyleLbl="revTx" presStyleIdx="1" presStyleCnt="3">
        <dgm:presLayoutVars>
          <dgm:chMax val="1"/>
          <dgm:chPref val="1"/>
        </dgm:presLayoutVars>
      </dgm:prSet>
      <dgm:spPr/>
    </dgm:pt>
    <dgm:pt modelId="{AC100D9C-66E3-4E8A-B1B2-290934668EB5}" type="pres">
      <dgm:prSet presAssocID="{7F7005A6-31E2-4BF8-B136-D184D8E94F32}" presName="sibTrans" presStyleCnt="0"/>
      <dgm:spPr/>
    </dgm:pt>
    <dgm:pt modelId="{A95921C3-F9B1-4E08-B276-C54CEF0D2AB8}" type="pres">
      <dgm:prSet presAssocID="{17BE7A3D-5000-4841-BF69-30B3EE13CFEF}" presName="compNode" presStyleCnt="0"/>
      <dgm:spPr/>
    </dgm:pt>
    <dgm:pt modelId="{50539ED7-8B53-42E6-AADC-22BAB6EDD2D6}" type="pres">
      <dgm:prSet presAssocID="{17BE7A3D-5000-4841-BF69-30B3EE13CFEF}" presName="iconBgRect" presStyleLbl="bgShp" presStyleIdx="2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A32C00B2-324C-40EF-9B94-1E5A0652784C}" type="pres">
      <dgm:prSet presAssocID="{17BE7A3D-5000-4841-BF69-30B3EE13CFEF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at"/>
        </a:ext>
      </dgm:extLst>
    </dgm:pt>
    <dgm:pt modelId="{950077C9-611B-4178-8C0B-BABFA68DAEE5}" type="pres">
      <dgm:prSet presAssocID="{17BE7A3D-5000-4841-BF69-30B3EE13CFEF}" presName="spaceRect" presStyleCnt="0"/>
      <dgm:spPr/>
    </dgm:pt>
    <dgm:pt modelId="{AF5A3DD7-C452-4D3A-B5CE-E00120235EC6}" type="pres">
      <dgm:prSet presAssocID="{17BE7A3D-5000-4841-BF69-30B3EE13CFEF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6D0D9C1A-6876-4A1D-8DD1-6C08916251EE}" srcId="{9F5B9D79-6B15-4834-B0EF-F1402B5A690B}" destId="{17BE7A3D-5000-4841-BF69-30B3EE13CFEF}" srcOrd="2" destOrd="0" parTransId="{E39EB206-40B7-468D-8B35-9E0352E2D8BB}" sibTransId="{1CB8D247-1C3B-4808-AA6C-6437B5A43CFF}"/>
    <dgm:cxn modelId="{6935EB35-CC4C-CF4F-8A8F-136831B46812}" type="presOf" srcId="{EDDD43CB-3E82-4859-B76C-74A17F6DA135}" destId="{C3D06EEA-D344-411A-B981-261F7C258278}" srcOrd="0" destOrd="0" presId="urn:microsoft.com/office/officeart/2018/5/layout/IconLeafLabelList"/>
    <dgm:cxn modelId="{2D105C52-4D89-8B40-9C48-538BDF32BAF3}" type="presOf" srcId="{40CAEDBC-37D5-41B5-8690-4D5E3751380D}" destId="{EEBB351B-081F-497D-B69E-7BC9BB699F83}" srcOrd="0" destOrd="0" presId="urn:microsoft.com/office/officeart/2018/5/layout/IconLeafLabelList"/>
    <dgm:cxn modelId="{710DF781-C113-1C4A-AFDB-9A02155CC4DF}" type="presOf" srcId="{9F5B9D79-6B15-4834-B0EF-F1402B5A690B}" destId="{4318997F-A498-4EEC-BF0D-2D5E7518113F}" srcOrd="0" destOrd="0" presId="urn:microsoft.com/office/officeart/2018/5/layout/IconLeafLabelList"/>
    <dgm:cxn modelId="{AD950097-557A-401C-8AA1-F599A406936C}" srcId="{9F5B9D79-6B15-4834-B0EF-F1402B5A690B}" destId="{EDDD43CB-3E82-4859-B76C-74A17F6DA135}" srcOrd="1" destOrd="0" parTransId="{DE44A9D2-D75D-4772-95EC-246AA24FAE01}" sibTransId="{7F7005A6-31E2-4BF8-B136-D184D8E94F32}"/>
    <dgm:cxn modelId="{AD54E89D-855E-44AA-8443-19D392C811C7}" srcId="{9F5B9D79-6B15-4834-B0EF-F1402B5A690B}" destId="{40CAEDBC-37D5-41B5-8690-4D5E3751380D}" srcOrd="0" destOrd="0" parTransId="{47C447D6-9BD3-4F73-A95E-706DF4A7625E}" sibTransId="{0BC2FEA7-E550-446B-AD8B-713CF757F826}"/>
    <dgm:cxn modelId="{5C173AF3-86FD-5442-823D-C627D6ED04D3}" type="presOf" srcId="{17BE7A3D-5000-4841-BF69-30B3EE13CFEF}" destId="{AF5A3DD7-C452-4D3A-B5CE-E00120235EC6}" srcOrd="0" destOrd="0" presId="urn:microsoft.com/office/officeart/2018/5/layout/IconLeafLabelList"/>
    <dgm:cxn modelId="{9B528F4C-DB0E-E946-B0FF-654CD2218A5C}" type="presParOf" srcId="{4318997F-A498-4EEC-BF0D-2D5E7518113F}" destId="{2DB9627B-C3C6-438F-9273-6ED3D2B26037}" srcOrd="0" destOrd="0" presId="urn:microsoft.com/office/officeart/2018/5/layout/IconLeafLabelList"/>
    <dgm:cxn modelId="{A394292D-DF94-5D4A-AB64-9ACE0ACCB83F}" type="presParOf" srcId="{2DB9627B-C3C6-438F-9273-6ED3D2B26037}" destId="{909D81A4-8FAA-4E49-B03D-C4A472501B11}" srcOrd="0" destOrd="0" presId="urn:microsoft.com/office/officeart/2018/5/layout/IconLeafLabelList"/>
    <dgm:cxn modelId="{BECB3EDE-55B5-1243-B0EE-FFE97B0FD1BB}" type="presParOf" srcId="{2DB9627B-C3C6-438F-9273-6ED3D2B26037}" destId="{811EACC3-92B7-4667-9271-CFBE49708B08}" srcOrd="1" destOrd="0" presId="urn:microsoft.com/office/officeart/2018/5/layout/IconLeafLabelList"/>
    <dgm:cxn modelId="{314E27D4-0C78-2143-89EF-D463E7A59054}" type="presParOf" srcId="{2DB9627B-C3C6-438F-9273-6ED3D2B26037}" destId="{1777DE00-CAD4-416C-9BAE-E9CDF84A32E4}" srcOrd="2" destOrd="0" presId="urn:microsoft.com/office/officeart/2018/5/layout/IconLeafLabelList"/>
    <dgm:cxn modelId="{5D478E6E-A35F-1742-BA1D-4B8DB36563B9}" type="presParOf" srcId="{2DB9627B-C3C6-438F-9273-6ED3D2B26037}" destId="{EEBB351B-081F-497D-B69E-7BC9BB699F83}" srcOrd="3" destOrd="0" presId="urn:microsoft.com/office/officeart/2018/5/layout/IconLeafLabelList"/>
    <dgm:cxn modelId="{5C382A86-079F-444B-BE59-DDB34E28A514}" type="presParOf" srcId="{4318997F-A498-4EEC-BF0D-2D5E7518113F}" destId="{F655651C-9197-4710-8606-92B931DEED1B}" srcOrd="1" destOrd="0" presId="urn:microsoft.com/office/officeart/2018/5/layout/IconLeafLabelList"/>
    <dgm:cxn modelId="{09F6C772-FFBF-1849-977F-0DF3ABB592FA}" type="presParOf" srcId="{4318997F-A498-4EEC-BF0D-2D5E7518113F}" destId="{5BFD6FEC-40E3-4A62-9BF7-BC73312468C9}" srcOrd="2" destOrd="0" presId="urn:microsoft.com/office/officeart/2018/5/layout/IconLeafLabelList"/>
    <dgm:cxn modelId="{F671B0DA-E68D-6345-B284-4F7214BCF8BB}" type="presParOf" srcId="{5BFD6FEC-40E3-4A62-9BF7-BC73312468C9}" destId="{152F5D98-7CFA-4093-9344-C14A30BDC880}" srcOrd="0" destOrd="0" presId="urn:microsoft.com/office/officeart/2018/5/layout/IconLeafLabelList"/>
    <dgm:cxn modelId="{6CB5B937-09D8-5446-A23E-CD80A62263A6}" type="presParOf" srcId="{5BFD6FEC-40E3-4A62-9BF7-BC73312468C9}" destId="{02524AE7-2AC3-4E89-9A73-350FCC35317E}" srcOrd="1" destOrd="0" presId="urn:microsoft.com/office/officeart/2018/5/layout/IconLeafLabelList"/>
    <dgm:cxn modelId="{4C774305-94B9-5B4A-AF07-8802DC884384}" type="presParOf" srcId="{5BFD6FEC-40E3-4A62-9BF7-BC73312468C9}" destId="{66AFFC82-1A9F-4F5C-9B0F-9079898274E0}" srcOrd="2" destOrd="0" presId="urn:microsoft.com/office/officeart/2018/5/layout/IconLeafLabelList"/>
    <dgm:cxn modelId="{637C31CD-EAEF-9345-A21C-D770087A682F}" type="presParOf" srcId="{5BFD6FEC-40E3-4A62-9BF7-BC73312468C9}" destId="{C3D06EEA-D344-411A-B981-261F7C258278}" srcOrd="3" destOrd="0" presId="urn:microsoft.com/office/officeart/2018/5/layout/IconLeafLabelList"/>
    <dgm:cxn modelId="{CD35EA73-278A-124C-A971-095F86E58931}" type="presParOf" srcId="{4318997F-A498-4EEC-BF0D-2D5E7518113F}" destId="{AC100D9C-66E3-4E8A-B1B2-290934668EB5}" srcOrd="3" destOrd="0" presId="urn:microsoft.com/office/officeart/2018/5/layout/IconLeafLabelList"/>
    <dgm:cxn modelId="{0F09F6D4-46C3-D749-BCBE-D5B36E0A8C9C}" type="presParOf" srcId="{4318997F-A498-4EEC-BF0D-2D5E7518113F}" destId="{A95921C3-F9B1-4E08-B276-C54CEF0D2AB8}" srcOrd="4" destOrd="0" presId="urn:microsoft.com/office/officeart/2018/5/layout/IconLeafLabelList"/>
    <dgm:cxn modelId="{F8B3ACC2-1A95-AC40-937D-A37D07562EF5}" type="presParOf" srcId="{A95921C3-F9B1-4E08-B276-C54CEF0D2AB8}" destId="{50539ED7-8B53-42E6-AADC-22BAB6EDD2D6}" srcOrd="0" destOrd="0" presId="urn:microsoft.com/office/officeart/2018/5/layout/IconLeafLabelList"/>
    <dgm:cxn modelId="{2AAF0985-70BB-8E42-A310-B95CF6B7FD3D}" type="presParOf" srcId="{A95921C3-F9B1-4E08-B276-C54CEF0D2AB8}" destId="{A32C00B2-324C-40EF-9B94-1E5A0652784C}" srcOrd="1" destOrd="0" presId="urn:microsoft.com/office/officeart/2018/5/layout/IconLeafLabelList"/>
    <dgm:cxn modelId="{9823E104-B41C-5844-822A-6B3C2C9946A9}" type="presParOf" srcId="{A95921C3-F9B1-4E08-B276-C54CEF0D2AB8}" destId="{950077C9-611B-4178-8C0B-BABFA68DAEE5}" srcOrd="2" destOrd="0" presId="urn:microsoft.com/office/officeart/2018/5/layout/IconLeafLabelList"/>
    <dgm:cxn modelId="{CADBFDB6-3022-AD4A-B5BA-FC73BC0A8FD2}" type="presParOf" srcId="{A95921C3-F9B1-4E08-B276-C54CEF0D2AB8}" destId="{AF5A3DD7-C452-4D3A-B5CE-E00120235EC6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F568DA-1D06-4739-93C7-1C994DC44FC2}">
      <dsp:nvSpPr>
        <dsp:cNvPr id="0" name=""/>
        <dsp:cNvSpPr/>
      </dsp:nvSpPr>
      <dsp:spPr>
        <a:xfrm>
          <a:off x="1588873" y="16565"/>
          <a:ext cx="1647000" cy="1647000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4BC77D-8755-4F51-ADAB-13401F409DFF}">
      <dsp:nvSpPr>
        <dsp:cNvPr id="0" name=""/>
        <dsp:cNvSpPr/>
      </dsp:nvSpPr>
      <dsp:spPr>
        <a:xfrm>
          <a:off x="1939873" y="367565"/>
          <a:ext cx="945000" cy="945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84DF9F-7FA1-4D20-AD45-BD4054D38DBF}">
      <dsp:nvSpPr>
        <dsp:cNvPr id="0" name=""/>
        <dsp:cNvSpPr/>
      </dsp:nvSpPr>
      <dsp:spPr>
        <a:xfrm>
          <a:off x="1062373" y="2176565"/>
          <a:ext cx="2700000" cy="130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400" kern="1200" dirty="0">
              <a:latin typeface="Book Antiqua" panose="02040602050305030304" pitchFamily="18" charset="0"/>
            </a:rPr>
            <a:t>B</a:t>
          </a:r>
          <a:r>
            <a:rPr lang="en-US" sz="2400" kern="1200" cap="none" dirty="0">
              <a:latin typeface="Book Antiqua" panose="02040602050305030304" pitchFamily="18" charset="0"/>
            </a:rPr>
            <a:t>ackground</a:t>
          </a:r>
          <a:r>
            <a:rPr lang="en-US" sz="2400" kern="1200" dirty="0">
              <a:latin typeface="Book Antiqua" panose="02040602050305030304" pitchFamily="18" charset="0"/>
            </a:rPr>
            <a:t> 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400" kern="1200" cap="none" dirty="0">
              <a:latin typeface="Book Antiqua" panose="02040602050305030304" pitchFamily="18" charset="0"/>
            </a:rPr>
            <a:t>and</a:t>
          </a:r>
          <a:r>
            <a:rPr lang="en-US" sz="2400" kern="1200" dirty="0">
              <a:latin typeface="Book Antiqua" panose="02040602050305030304" pitchFamily="18" charset="0"/>
            </a:rPr>
            <a:t> 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400" kern="1200" dirty="0">
              <a:latin typeface="Book Antiqua" panose="02040602050305030304" pitchFamily="18" charset="0"/>
            </a:rPr>
            <a:t>R</a:t>
          </a:r>
          <a:r>
            <a:rPr lang="en-US" sz="2400" kern="1200" cap="none" dirty="0">
              <a:latin typeface="Book Antiqua" panose="02040602050305030304" pitchFamily="18" charset="0"/>
            </a:rPr>
            <a:t>esearch </a:t>
          </a:r>
          <a:r>
            <a:rPr lang="en-US" sz="2400" kern="1200" dirty="0">
              <a:latin typeface="Book Antiqua" panose="02040602050305030304" pitchFamily="18" charset="0"/>
            </a:rPr>
            <a:t>C</a:t>
          </a:r>
          <a:r>
            <a:rPr lang="en-US" sz="2400" kern="1200" cap="none" dirty="0">
              <a:latin typeface="Book Antiqua" panose="02040602050305030304" pitchFamily="18" charset="0"/>
            </a:rPr>
            <a:t>ontext</a:t>
          </a:r>
          <a:r>
            <a:rPr lang="en-US" sz="2400" kern="1200" dirty="0">
              <a:latin typeface="Book Antiqua" panose="02040602050305030304" pitchFamily="18" charset="0"/>
            </a:rPr>
            <a:t> </a:t>
          </a:r>
        </a:p>
      </dsp:txBody>
      <dsp:txXfrm>
        <a:off x="1062373" y="2176565"/>
        <a:ext cx="2700000" cy="1305000"/>
      </dsp:txXfrm>
    </dsp:sp>
    <dsp:sp modelId="{CA0F0BE4-F493-4823-A9FD-7131B76DB2E4}">
      <dsp:nvSpPr>
        <dsp:cNvPr id="0" name=""/>
        <dsp:cNvSpPr/>
      </dsp:nvSpPr>
      <dsp:spPr>
        <a:xfrm>
          <a:off x="4761373" y="16565"/>
          <a:ext cx="1647000" cy="1647000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91807A-4884-4517-8840-BDF7DEEFB977}">
      <dsp:nvSpPr>
        <dsp:cNvPr id="0" name=""/>
        <dsp:cNvSpPr/>
      </dsp:nvSpPr>
      <dsp:spPr>
        <a:xfrm>
          <a:off x="5112373" y="367565"/>
          <a:ext cx="945000" cy="945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5D06B6-8266-4D99-85B8-CB38E5D59947}">
      <dsp:nvSpPr>
        <dsp:cNvPr id="0" name=""/>
        <dsp:cNvSpPr/>
      </dsp:nvSpPr>
      <dsp:spPr>
        <a:xfrm>
          <a:off x="4234873" y="2176565"/>
          <a:ext cx="2700000" cy="130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400" kern="1200" dirty="0">
              <a:latin typeface="Book Antiqua" panose="02040602050305030304" pitchFamily="18" charset="0"/>
            </a:rPr>
            <a:t>R</a:t>
          </a:r>
          <a:r>
            <a:rPr lang="en-US" sz="2400" kern="1200" cap="none" dirty="0">
              <a:latin typeface="Book Antiqua" panose="02040602050305030304" pitchFamily="18" charset="0"/>
            </a:rPr>
            <a:t>esearch </a:t>
          </a:r>
          <a:r>
            <a:rPr lang="en-US" sz="2400" kern="1200" dirty="0">
              <a:latin typeface="Book Antiqua" panose="02040602050305030304" pitchFamily="18" charset="0"/>
            </a:rPr>
            <a:t>P</a:t>
          </a:r>
          <a:r>
            <a:rPr lang="en-US" sz="2400" kern="1200" cap="none" dirty="0">
              <a:latin typeface="Book Antiqua" panose="02040602050305030304" pitchFamily="18" charset="0"/>
            </a:rPr>
            <a:t>articipants</a:t>
          </a:r>
          <a:r>
            <a:rPr lang="en-US" sz="2400" kern="1200" dirty="0">
              <a:latin typeface="Book Antiqua" panose="02040602050305030304" pitchFamily="18" charset="0"/>
            </a:rPr>
            <a:t> </a:t>
          </a:r>
        </a:p>
      </dsp:txBody>
      <dsp:txXfrm>
        <a:off x="4234873" y="2176565"/>
        <a:ext cx="2700000" cy="1305000"/>
      </dsp:txXfrm>
    </dsp:sp>
    <dsp:sp modelId="{0713B5C8-52A9-4FFE-BBB9-4FC081F0E312}">
      <dsp:nvSpPr>
        <dsp:cNvPr id="0" name=""/>
        <dsp:cNvSpPr/>
      </dsp:nvSpPr>
      <dsp:spPr>
        <a:xfrm>
          <a:off x="7933873" y="16565"/>
          <a:ext cx="1647000" cy="1647000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4CA91B-E3EA-473E-98F1-9869A7DD02FC}">
      <dsp:nvSpPr>
        <dsp:cNvPr id="0" name=""/>
        <dsp:cNvSpPr/>
      </dsp:nvSpPr>
      <dsp:spPr>
        <a:xfrm>
          <a:off x="8284873" y="367565"/>
          <a:ext cx="945000" cy="94500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4BB039-0065-4D1B-9CEE-92E501D13E9D}">
      <dsp:nvSpPr>
        <dsp:cNvPr id="0" name=""/>
        <dsp:cNvSpPr/>
      </dsp:nvSpPr>
      <dsp:spPr>
        <a:xfrm>
          <a:off x="7407373" y="2176565"/>
          <a:ext cx="2700000" cy="130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400" kern="1200" dirty="0">
              <a:latin typeface="Book Antiqua" panose="02040602050305030304" pitchFamily="18" charset="0"/>
            </a:rPr>
            <a:t>R</a:t>
          </a:r>
          <a:r>
            <a:rPr lang="en-US" sz="2400" kern="1200" cap="none" dirty="0">
              <a:latin typeface="Book Antiqua" panose="02040602050305030304" pitchFamily="18" charset="0"/>
            </a:rPr>
            <a:t>esearch</a:t>
          </a:r>
          <a:r>
            <a:rPr lang="en-US" sz="2400" kern="1200" dirty="0">
              <a:latin typeface="Book Antiqua" panose="02040602050305030304" pitchFamily="18" charset="0"/>
            </a:rPr>
            <a:t> D</a:t>
          </a:r>
          <a:r>
            <a:rPr lang="en-US" sz="2400" kern="1200" cap="none" dirty="0">
              <a:latin typeface="Book Antiqua" panose="02040602050305030304" pitchFamily="18" charset="0"/>
            </a:rPr>
            <a:t>esign</a:t>
          </a:r>
          <a:endParaRPr lang="en-US" sz="2400" kern="1200" dirty="0">
            <a:latin typeface="Book Antiqua" panose="02040602050305030304" pitchFamily="18" charset="0"/>
          </a:endParaRPr>
        </a:p>
      </dsp:txBody>
      <dsp:txXfrm>
        <a:off x="7407373" y="2176565"/>
        <a:ext cx="2700000" cy="1305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EE5F00-86E0-4B9A-8C04-0E618C951819}">
      <dsp:nvSpPr>
        <dsp:cNvPr id="0" name=""/>
        <dsp:cNvSpPr/>
      </dsp:nvSpPr>
      <dsp:spPr>
        <a:xfrm>
          <a:off x="0" y="855526"/>
          <a:ext cx="6832212" cy="157943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8F56B1-33DA-4907-A7CA-0B5CC1EB09DB}">
      <dsp:nvSpPr>
        <dsp:cNvPr id="0" name=""/>
        <dsp:cNvSpPr/>
      </dsp:nvSpPr>
      <dsp:spPr>
        <a:xfrm>
          <a:off x="477778" y="1210899"/>
          <a:ext cx="868688" cy="86868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F6F11A-CD7C-401B-862A-CA54B1A0EAEA}">
      <dsp:nvSpPr>
        <dsp:cNvPr id="0" name=""/>
        <dsp:cNvSpPr/>
      </dsp:nvSpPr>
      <dsp:spPr>
        <a:xfrm>
          <a:off x="1824245" y="855526"/>
          <a:ext cx="5007966" cy="15794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157" tIns="167157" rIns="167157" bIns="167157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>
              <a:latin typeface="Book Antiqua" panose="02040602050305030304" pitchFamily="18" charset="0"/>
            </a:rPr>
            <a:t>Learning Experience</a:t>
          </a:r>
          <a:endParaRPr lang="en-US" sz="2400" kern="1200" dirty="0">
            <a:latin typeface="Book Antiqua" panose="02040602050305030304" pitchFamily="18" charset="0"/>
          </a:endParaRPr>
        </a:p>
      </dsp:txBody>
      <dsp:txXfrm>
        <a:off x="1824245" y="855526"/>
        <a:ext cx="5007966" cy="1579433"/>
      </dsp:txXfrm>
    </dsp:sp>
    <dsp:sp modelId="{8B6FE973-387F-448A-9315-3763CB81519F}">
      <dsp:nvSpPr>
        <dsp:cNvPr id="0" name=""/>
        <dsp:cNvSpPr/>
      </dsp:nvSpPr>
      <dsp:spPr>
        <a:xfrm>
          <a:off x="0" y="2829818"/>
          <a:ext cx="6832212" cy="157943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BEF820-3FFA-4916-B7EC-9D9EB9476C9E}">
      <dsp:nvSpPr>
        <dsp:cNvPr id="0" name=""/>
        <dsp:cNvSpPr/>
      </dsp:nvSpPr>
      <dsp:spPr>
        <a:xfrm>
          <a:off x="477778" y="3185191"/>
          <a:ext cx="868688" cy="86868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FB64A9-39AA-45EB-B445-ED76E5F6A0E7}">
      <dsp:nvSpPr>
        <dsp:cNvPr id="0" name=""/>
        <dsp:cNvSpPr/>
      </dsp:nvSpPr>
      <dsp:spPr>
        <a:xfrm>
          <a:off x="1824245" y="2829818"/>
          <a:ext cx="5007966" cy="15794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157" tIns="167157" rIns="167157" bIns="167157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>
              <a:latin typeface="Book Antiqua" panose="02040602050305030304" pitchFamily="18" charset="0"/>
            </a:rPr>
            <a:t>Cognitive and Affective Experience</a:t>
          </a:r>
          <a:endParaRPr lang="en-US" sz="2400" kern="1200" dirty="0">
            <a:latin typeface="Book Antiqua" panose="02040602050305030304" pitchFamily="18" charset="0"/>
          </a:endParaRPr>
        </a:p>
      </dsp:txBody>
      <dsp:txXfrm>
        <a:off x="1824245" y="2829818"/>
        <a:ext cx="5007966" cy="157943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9D81A4-8FAA-4E49-B03D-C4A472501B11}">
      <dsp:nvSpPr>
        <dsp:cNvPr id="0" name=""/>
        <dsp:cNvSpPr/>
      </dsp:nvSpPr>
      <dsp:spPr>
        <a:xfrm>
          <a:off x="1136892" y="18497"/>
          <a:ext cx="1647000" cy="1647000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1EACC3-92B7-4667-9271-CFBE49708B08}">
      <dsp:nvSpPr>
        <dsp:cNvPr id="0" name=""/>
        <dsp:cNvSpPr/>
      </dsp:nvSpPr>
      <dsp:spPr>
        <a:xfrm>
          <a:off x="1487892" y="369497"/>
          <a:ext cx="945000" cy="945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BB351B-081F-497D-B69E-7BC9BB699F83}">
      <dsp:nvSpPr>
        <dsp:cNvPr id="0" name=""/>
        <dsp:cNvSpPr/>
      </dsp:nvSpPr>
      <dsp:spPr>
        <a:xfrm>
          <a:off x="610392" y="2178498"/>
          <a:ext cx="2700000" cy="76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GB" sz="2400" i="0" kern="1200" dirty="0">
              <a:latin typeface="Book Antiqua" panose="02040602050305030304" pitchFamily="18" charset="0"/>
            </a:rPr>
            <a:t>P</a:t>
          </a:r>
          <a:r>
            <a:rPr lang="en-GB" sz="2400" i="0" kern="1200" cap="none" dirty="0">
              <a:latin typeface="Book Antiqua" panose="02040602050305030304" pitchFamily="18" charset="0"/>
            </a:rPr>
            <a:t>edagogical</a:t>
          </a:r>
          <a:r>
            <a:rPr lang="en-GB" sz="2400" i="0" kern="1200" dirty="0">
              <a:latin typeface="Book Antiqua" panose="02040602050305030304" pitchFamily="18" charset="0"/>
            </a:rPr>
            <a:t> s</a:t>
          </a:r>
          <a:r>
            <a:rPr lang="en-GB" sz="2400" i="0" kern="1200" cap="none" dirty="0">
              <a:latin typeface="Book Antiqua" panose="02040602050305030304" pitchFamily="18" charset="0"/>
            </a:rPr>
            <a:t>upport</a:t>
          </a:r>
          <a:r>
            <a:rPr lang="en-GB" sz="2400" i="0" kern="1200" dirty="0">
              <a:latin typeface="Book Antiqua" panose="02040602050305030304" pitchFamily="18" charset="0"/>
            </a:rPr>
            <a:t> </a:t>
          </a:r>
          <a:endParaRPr lang="en-US" sz="2400" i="0" kern="1200" dirty="0">
            <a:latin typeface="Book Antiqua" panose="02040602050305030304" pitchFamily="18" charset="0"/>
          </a:endParaRPr>
        </a:p>
      </dsp:txBody>
      <dsp:txXfrm>
        <a:off x="610392" y="2178498"/>
        <a:ext cx="2700000" cy="765000"/>
      </dsp:txXfrm>
    </dsp:sp>
    <dsp:sp modelId="{152F5D98-7CFA-4093-9344-C14A30BDC880}">
      <dsp:nvSpPr>
        <dsp:cNvPr id="0" name=""/>
        <dsp:cNvSpPr/>
      </dsp:nvSpPr>
      <dsp:spPr>
        <a:xfrm>
          <a:off x="4309393" y="18497"/>
          <a:ext cx="1647000" cy="1647000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524AE7-2AC3-4E89-9A73-350FCC35317E}">
      <dsp:nvSpPr>
        <dsp:cNvPr id="0" name=""/>
        <dsp:cNvSpPr/>
      </dsp:nvSpPr>
      <dsp:spPr>
        <a:xfrm>
          <a:off x="4660393" y="369497"/>
          <a:ext cx="945000" cy="945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D06EEA-D344-411A-B981-261F7C258278}">
      <dsp:nvSpPr>
        <dsp:cNvPr id="0" name=""/>
        <dsp:cNvSpPr/>
      </dsp:nvSpPr>
      <dsp:spPr>
        <a:xfrm>
          <a:off x="3782893" y="2178498"/>
          <a:ext cx="2700000" cy="76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GB" sz="2400" kern="1200" dirty="0">
              <a:latin typeface="Book Antiqua" panose="02040602050305030304" pitchFamily="18" charset="0"/>
            </a:rPr>
            <a:t>M</a:t>
          </a:r>
          <a:r>
            <a:rPr lang="en-GB" sz="2400" kern="1200" cap="none" dirty="0">
              <a:latin typeface="Book Antiqua" panose="02040602050305030304" pitchFamily="18" charset="0"/>
            </a:rPr>
            <a:t>onitoring</a:t>
          </a:r>
          <a:r>
            <a:rPr lang="en-GB" sz="2400" kern="1200" dirty="0">
              <a:latin typeface="Book Antiqua" panose="02040602050305030304" pitchFamily="18" charset="0"/>
            </a:rPr>
            <a:t> l</a:t>
          </a:r>
          <a:r>
            <a:rPr lang="en-GB" sz="2400" kern="1200" cap="none" dirty="0">
              <a:latin typeface="Book Antiqua" panose="02040602050305030304" pitchFamily="18" charset="0"/>
            </a:rPr>
            <a:t>earning</a:t>
          </a:r>
          <a:endParaRPr lang="en-US" sz="2400" kern="1200" dirty="0">
            <a:latin typeface="Book Antiqua" panose="02040602050305030304" pitchFamily="18" charset="0"/>
          </a:endParaRPr>
        </a:p>
      </dsp:txBody>
      <dsp:txXfrm>
        <a:off x="3782893" y="2178498"/>
        <a:ext cx="2700000" cy="765000"/>
      </dsp:txXfrm>
    </dsp:sp>
    <dsp:sp modelId="{50539ED7-8B53-42E6-AADC-22BAB6EDD2D6}">
      <dsp:nvSpPr>
        <dsp:cNvPr id="0" name=""/>
        <dsp:cNvSpPr/>
      </dsp:nvSpPr>
      <dsp:spPr>
        <a:xfrm>
          <a:off x="7481893" y="18497"/>
          <a:ext cx="1647000" cy="1647000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2C00B2-324C-40EF-9B94-1E5A0652784C}">
      <dsp:nvSpPr>
        <dsp:cNvPr id="0" name=""/>
        <dsp:cNvSpPr/>
      </dsp:nvSpPr>
      <dsp:spPr>
        <a:xfrm>
          <a:off x="7832893" y="369497"/>
          <a:ext cx="945000" cy="94500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5A3DD7-C452-4D3A-B5CE-E00120235EC6}">
      <dsp:nvSpPr>
        <dsp:cNvPr id="0" name=""/>
        <dsp:cNvSpPr/>
      </dsp:nvSpPr>
      <dsp:spPr>
        <a:xfrm>
          <a:off x="6955393" y="2178498"/>
          <a:ext cx="2700000" cy="76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400" kern="1200" dirty="0">
              <a:latin typeface="Book Antiqua" panose="02040602050305030304" pitchFamily="18" charset="0"/>
            </a:rPr>
            <a:t>F</a:t>
          </a:r>
          <a:r>
            <a:rPr lang="en-US" sz="2400" kern="1200" cap="none" dirty="0">
              <a:latin typeface="Book Antiqua" panose="02040602050305030304" pitchFamily="18" charset="0"/>
            </a:rPr>
            <a:t>eedback</a:t>
          </a:r>
          <a:r>
            <a:rPr lang="en-US" sz="2400" kern="1200" dirty="0"/>
            <a:t> </a:t>
          </a:r>
        </a:p>
      </dsp:txBody>
      <dsp:txXfrm>
        <a:off x="6955393" y="2178498"/>
        <a:ext cx="2700000" cy="765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A9FB19-A1A7-A944-9707-B075047E51A4}" type="datetimeFigureOut">
              <a:rPr lang="en-US" smtClean="0"/>
              <a:t>9/29/25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0DD806-B78A-D04D-89FC-BB94D68111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019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9/29/25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researchportal.bath.ac.uk/en/studentTheses/the-changing-face-of-teaching-and-learning-an-empirical-study-to-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Rectangle 30">
            <a:extLst>
              <a:ext uri="{FF2B5EF4-FFF2-40B4-BE49-F238E27FC236}">
                <a16:creationId xmlns:a16="http://schemas.microsoft.com/office/drawing/2014/main" id="{57ABABA7-0420-4200-9B65-1C1967CE93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998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317EBE3-FF86-4DA1-BC9A-331F7F2144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7A03E380-9CD1-4ABA-A763-9F9D252B89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6009967" y="0"/>
            <a:ext cx="6176982" cy="6853245"/>
            <a:chOff x="2487613" y="285750"/>
            <a:chExt cx="2428876" cy="5654676"/>
          </a:xfrm>
          <a:solidFill>
            <a:schemeClr val="bg2">
              <a:lumMod val="90000"/>
            </a:schemeClr>
          </a:solidFill>
        </p:grpSpPr>
        <p:sp>
          <p:nvSpPr>
            <p:cNvPr id="50" name="Freeform 11">
              <a:extLst>
                <a:ext uri="{FF2B5EF4-FFF2-40B4-BE49-F238E27FC236}">
                  <a16:creationId xmlns:a16="http://schemas.microsoft.com/office/drawing/2014/main" id="{66E01B84-4C2B-4DE5-90C8-9C4001A75B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Freeform 12">
              <a:extLst>
                <a:ext uri="{FF2B5EF4-FFF2-40B4-BE49-F238E27FC236}">
                  <a16:creationId xmlns:a16="http://schemas.microsoft.com/office/drawing/2014/main" id="{64CE5A7A-D5C5-4FE5-860C-0B5748FDEE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Freeform 13">
              <a:extLst>
                <a:ext uri="{FF2B5EF4-FFF2-40B4-BE49-F238E27FC236}">
                  <a16:creationId xmlns:a16="http://schemas.microsoft.com/office/drawing/2014/main" id="{016A7D2A-6EEA-47B8-A763-7D82E41B3C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Freeform 14">
              <a:extLst>
                <a:ext uri="{FF2B5EF4-FFF2-40B4-BE49-F238E27FC236}">
                  <a16:creationId xmlns:a16="http://schemas.microsoft.com/office/drawing/2014/main" id="{E758F6E7-6DEC-48D0-ACB1-E5E26B13E6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Freeform 15">
              <a:extLst>
                <a:ext uri="{FF2B5EF4-FFF2-40B4-BE49-F238E27FC236}">
                  <a16:creationId xmlns:a16="http://schemas.microsoft.com/office/drawing/2014/main" id="{B56657FF-C027-42E7-859B-902929B6FA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Freeform 16">
              <a:extLst>
                <a:ext uri="{FF2B5EF4-FFF2-40B4-BE49-F238E27FC236}">
                  <a16:creationId xmlns:a16="http://schemas.microsoft.com/office/drawing/2014/main" id="{79047F2A-5978-46C6-B3A2-54AAC2136B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Freeform 17">
              <a:extLst>
                <a:ext uri="{FF2B5EF4-FFF2-40B4-BE49-F238E27FC236}">
                  <a16:creationId xmlns:a16="http://schemas.microsoft.com/office/drawing/2014/main" id="{F3BE8FD1-0A72-4640-AC7A-2E057273F8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Freeform 18">
              <a:extLst>
                <a:ext uri="{FF2B5EF4-FFF2-40B4-BE49-F238E27FC236}">
                  <a16:creationId xmlns:a16="http://schemas.microsoft.com/office/drawing/2014/main" id="{752FC782-A372-4D11-B20D-958955E564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Freeform 19">
              <a:extLst>
                <a:ext uri="{FF2B5EF4-FFF2-40B4-BE49-F238E27FC236}">
                  <a16:creationId xmlns:a16="http://schemas.microsoft.com/office/drawing/2014/main" id="{AA00B2F1-BEE2-444A-8249-C8E3212CA1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4" y="468286"/>
              <a:ext cx="1768475" cy="4262464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Freeform 20">
              <a:extLst>
                <a:ext uri="{FF2B5EF4-FFF2-40B4-BE49-F238E27FC236}">
                  <a16:creationId xmlns:a16="http://schemas.microsoft.com/office/drawing/2014/main" id="{E7F5747E-514B-4CF7-B6B0-DAD7149097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Freeform 21">
              <a:extLst>
                <a:ext uri="{FF2B5EF4-FFF2-40B4-BE49-F238E27FC236}">
                  <a16:creationId xmlns:a16="http://schemas.microsoft.com/office/drawing/2014/main" id="{931614BB-1593-40ED-8113-2BD1187055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Freeform 22">
              <a:extLst>
                <a:ext uri="{FF2B5EF4-FFF2-40B4-BE49-F238E27FC236}">
                  <a16:creationId xmlns:a16="http://schemas.microsoft.com/office/drawing/2014/main" id="{2691871F-F15C-4E19-BC9C-78E5748D74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521543D-FB14-BE34-1EFD-1DEBBEF7D7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01834" y="1318591"/>
            <a:ext cx="4497487" cy="4220820"/>
          </a:xfrm>
        </p:spPr>
        <p:txBody>
          <a:bodyPr anchor="ctr">
            <a:normAutofit fontScale="90000"/>
          </a:bodyPr>
          <a:lstStyle/>
          <a:p>
            <a:pPr>
              <a:lnSpc>
                <a:spcPct val="90000"/>
              </a:lnSpc>
            </a:pPr>
            <a:br>
              <a:rPr lang="en-GB" sz="2600" dirty="0">
                <a:solidFill>
                  <a:schemeClr val="tx2">
                    <a:lumMod val="75000"/>
                  </a:schemeClr>
                </a:solidFill>
                <a:latin typeface="Book Antiqua" panose="02040602050305030304" pitchFamily="18" charset="0"/>
              </a:rPr>
            </a:br>
            <a:br>
              <a:rPr lang="en-GB" sz="3200" dirty="0">
                <a:solidFill>
                  <a:schemeClr val="tx2">
                    <a:lumMod val="75000"/>
                  </a:schemeClr>
                </a:solidFill>
                <a:latin typeface="Book Antiqua" panose="02040602050305030304" pitchFamily="18" charset="0"/>
              </a:rPr>
            </a:br>
            <a:br>
              <a:rPr lang="en-GB" sz="3200" dirty="0">
                <a:solidFill>
                  <a:schemeClr val="tx2">
                    <a:lumMod val="75000"/>
                  </a:schemeClr>
                </a:solidFill>
                <a:latin typeface="Book Antiqua" panose="02040602050305030304" pitchFamily="18" charset="0"/>
              </a:rPr>
            </a:br>
            <a:r>
              <a:rPr lang="en-GB" sz="3200" dirty="0">
                <a:solidFill>
                  <a:schemeClr val="tx2">
                    <a:lumMod val="75000"/>
                  </a:schemeClr>
                </a:solidFill>
                <a:latin typeface="Book Antiqua" panose="02040602050305030304" pitchFamily="18" charset="0"/>
              </a:rPr>
              <a:t>Students and Teacher’s   Perspectives on learning experiences with AI</a:t>
            </a:r>
            <a:br>
              <a:rPr lang="en-GB" sz="3200" dirty="0">
                <a:solidFill>
                  <a:schemeClr val="tx2">
                    <a:lumMod val="75000"/>
                  </a:schemeClr>
                </a:solidFill>
                <a:latin typeface="Book Antiqua" panose="02040602050305030304" pitchFamily="18" charset="0"/>
              </a:rPr>
            </a:br>
            <a:br>
              <a:rPr lang="en-GB" sz="3200" dirty="0">
                <a:solidFill>
                  <a:schemeClr val="tx2">
                    <a:lumMod val="75000"/>
                  </a:schemeClr>
                </a:solidFill>
                <a:latin typeface="Book Antiqua" panose="02040602050305030304" pitchFamily="18" charset="0"/>
              </a:rPr>
            </a:br>
            <a:br>
              <a:rPr lang="en-GB" sz="2600" dirty="0">
                <a:solidFill>
                  <a:schemeClr val="tx2">
                    <a:lumMod val="75000"/>
                  </a:schemeClr>
                </a:solidFill>
                <a:latin typeface="Book Antiqua" panose="02040602050305030304" pitchFamily="18" charset="0"/>
              </a:rPr>
            </a:br>
            <a:br>
              <a:rPr lang="en-GB" sz="2600" dirty="0">
                <a:solidFill>
                  <a:schemeClr val="tx2">
                    <a:lumMod val="75000"/>
                  </a:schemeClr>
                </a:solidFill>
              </a:rPr>
            </a:br>
            <a:endParaRPr lang="en-US" sz="2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BAEAFE7-C263-77AB-3746-502A7D3196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32144" y="1470835"/>
            <a:ext cx="3838221" cy="4220820"/>
          </a:xfrm>
        </p:spPr>
        <p:txBody>
          <a:bodyPr anchor="ctr">
            <a:normAutofit fontScale="25000" lnSpcReduction="20000"/>
          </a:bodyPr>
          <a:lstStyle/>
          <a:p>
            <a:endParaRPr lang="en-GB" sz="3200" dirty="0">
              <a:solidFill>
                <a:schemeClr val="tx2">
                  <a:lumMod val="75000"/>
                </a:schemeClr>
              </a:solidFill>
              <a:latin typeface="Book Antiqua" panose="02040602050305030304" pitchFamily="18" charset="0"/>
            </a:endParaRPr>
          </a:p>
          <a:p>
            <a:r>
              <a:rPr lang="en-GB" sz="11200" dirty="0">
                <a:solidFill>
                  <a:schemeClr val="tx2">
                    <a:lumMod val="75000"/>
                  </a:schemeClr>
                </a:solidFill>
                <a:latin typeface="Book Antiqua" panose="02040602050305030304" pitchFamily="18" charset="0"/>
              </a:rPr>
              <a:t>Findings from </a:t>
            </a:r>
            <a:r>
              <a:rPr lang="en-US" sz="11200" dirty="0">
                <a:solidFill>
                  <a:schemeClr val="tx2">
                    <a:lumMod val="75000"/>
                  </a:schemeClr>
                </a:solidFill>
                <a:latin typeface="Book Antiqua" panose="02040602050305030304" pitchFamily="18" charset="0"/>
              </a:rPr>
              <a:t>a case study on the implementation of AI in an International (IB) School</a:t>
            </a:r>
          </a:p>
          <a:p>
            <a:endParaRPr lang="en-GB" sz="9600" dirty="0">
              <a:solidFill>
                <a:schemeClr val="tx2">
                  <a:lumMod val="75000"/>
                </a:schemeClr>
              </a:solidFill>
              <a:latin typeface="Book Antiqua" panose="02040602050305030304" pitchFamily="18" charset="0"/>
            </a:endParaRPr>
          </a:p>
          <a:p>
            <a:r>
              <a:rPr lang="en-GB" sz="9600" dirty="0">
                <a:solidFill>
                  <a:schemeClr val="tx2">
                    <a:lumMod val="75000"/>
                  </a:schemeClr>
                </a:solidFill>
                <a:latin typeface="Book Antiqua" panose="02040602050305030304" pitchFamily="18" charset="0"/>
              </a:rPr>
              <a:t>Dr. Naaz Farooqi</a:t>
            </a:r>
          </a:p>
          <a:p>
            <a:r>
              <a:rPr lang="en-GB" sz="9600" dirty="0">
                <a:solidFill>
                  <a:schemeClr val="tx2">
                    <a:lumMod val="75000"/>
                  </a:schemeClr>
                </a:solidFill>
                <a:latin typeface="Book Antiqua" panose="02040602050305030304" pitchFamily="18" charset="0"/>
              </a:rPr>
              <a:t>IB Educator</a:t>
            </a:r>
          </a:p>
          <a:p>
            <a:endParaRPr lang="en-GB" sz="9600" dirty="0">
              <a:solidFill>
                <a:schemeClr val="tx2">
                  <a:lumMod val="75000"/>
                </a:schemeClr>
              </a:solidFill>
              <a:latin typeface="Book Antiqua" panose="02040602050305030304" pitchFamily="18" charset="0"/>
            </a:endParaRPr>
          </a:p>
          <a:p>
            <a:r>
              <a:rPr lang="en-GB" sz="9600" dirty="0">
                <a:solidFill>
                  <a:schemeClr val="tx2">
                    <a:lumMod val="75000"/>
                  </a:schemeClr>
                </a:solidFill>
                <a:latin typeface="Book Antiqua" panose="02040602050305030304" pitchFamily="18" charset="0"/>
              </a:rPr>
              <a:t>AIEOU 2025</a:t>
            </a:r>
          </a:p>
          <a:p>
            <a:endParaRPr lang="en-US" sz="2800" dirty="0">
              <a:solidFill>
                <a:schemeClr val="tx2">
                  <a:lumMod val="75000"/>
                </a:schemeClr>
              </a:solidFill>
              <a:latin typeface="Book Antiqua" panose="02040602050305030304" pitchFamily="18" charset="0"/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4D43EC1-35FA-4FC3-8526-F655CEB09D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537196" y="1871831"/>
            <a:ext cx="0" cy="3200400"/>
          </a:xfrm>
          <a:prstGeom prst="line">
            <a:avLst/>
          </a:prstGeom>
          <a:ln w="158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A person smiling for a picture&#10;&#10;AI-generated content may be incorrect.">
            <a:extLst>
              <a:ext uri="{FF2B5EF4-FFF2-40B4-BE49-F238E27FC236}">
                <a16:creationId xmlns:a16="http://schemas.microsoft.com/office/drawing/2014/main" id="{4DA3B330-C0BB-44FA-CA72-454E03309B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" y="5326"/>
            <a:ext cx="1909672" cy="2149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9899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31">
            <a:extLst>
              <a:ext uri="{FF2B5EF4-FFF2-40B4-BE49-F238E27FC236}">
                <a16:creationId xmlns:a16="http://schemas.microsoft.com/office/drawing/2014/main" id="{BF7E8610-2DF7-4AF0-B876-0F3B7882A6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1C8C023-62A6-4DA0-8DF4-3F4EA94090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230669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BE63927-7501-D88B-6E48-4EDD4C95E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3391" y="624110"/>
            <a:ext cx="9383408" cy="128089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  <a:latin typeface="Book Antiqua" panose="02040602050305030304" pitchFamily="18" charset="0"/>
              </a:rPr>
              <a:t>Introduction</a:t>
            </a:r>
          </a:p>
        </p:txBody>
      </p:sp>
      <p:sp>
        <p:nvSpPr>
          <p:cNvPr id="36" name="Freeform 11">
            <a:extLst>
              <a:ext uri="{FF2B5EF4-FFF2-40B4-BE49-F238E27FC236}">
                <a16:creationId xmlns:a16="http://schemas.microsoft.com/office/drawing/2014/main" id="{26B9FE07-322E-43FB-8707-C9826BD903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28" name="Content Placeholder 2">
            <a:extLst>
              <a:ext uri="{FF2B5EF4-FFF2-40B4-BE49-F238E27FC236}">
                <a16:creationId xmlns:a16="http://schemas.microsoft.com/office/drawing/2014/main" id="{44D724A4-86D3-9DFE-0291-7207F361559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972759"/>
              </p:ext>
            </p:extLst>
          </p:nvPr>
        </p:nvGraphicFramePr>
        <p:xfrm>
          <a:off x="520505" y="2930805"/>
          <a:ext cx="11169747" cy="34981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282610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A3D9AEEE-1CCD-43C0-BA3E-16D60A6E23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059079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B4B6A95-BA05-0B53-C34A-EA9D69B2D4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893" y="3101093"/>
            <a:ext cx="2454052" cy="3029344"/>
          </a:xfrm>
        </p:spPr>
        <p:txBody>
          <a:bodyPr>
            <a:normAutofit/>
          </a:bodyPr>
          <a:lstStyle/>
          <a:p>
            <a:r>
              <a:rPr lang="en-GB" i="1" dirty="0">
                <a:solidFill>
                  <a:schemeClr val="bg1"/>
                </a:solidFill>
                <a:latin typeface="Book Antiqua" panose="02040602050305030304" pitchFamily="18" charset="0"/>
              </a:rPr>
              <a:t>Analysis Summary</a:t>
            </a:r>
            <a:br>
              <a:rPr lang="en-GB" i="1" dirty="0">
                <a:solidFill>
                  <a:schemeClr val="bg1"/>
                </a:solidFill>
                <a:latin typeface="Book Antiqua" panose="02040602050305030304" pitchFamily="18" charset="0"/>
              </a:rPr>
            </a:br>
            <a:r>
              <a:rPr lang="en-GB" i="1" dirty="0">
                <a:solidFill>
                  <a:schemeClr val="bg1"/>
                </a:solidFill>
                <a:latin typeface="Book Antiqua" panose="02040602050305030304" pitchFamily="18" charset="0"/>
              </a:rPr>
              <a:t>Students’ Perspectives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Freeform 11">
            <a:extLst>
              <a:ext uri="{FF2B5EF4-FFF2-40B4-BE49-F238E27FC236}">
                <a16:creationId xmlns:a16="http://schemas.microsoft.com/office/drawing/2014/main" id="{60F880A6-33D3-4EEC-A780-B73559B9F2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159" y="3179901"/>
            <a:ext cx="1098194" cy="514066"/>
          </a:xfrm>
          <a:custGeom>
            <a:avLst/>
            <a:gdLst>
              <a:gd name="connsiteX0" fmla="*/ 10000 w 10044"/>
              <a:gd name="connsiteY0" fmla="*/ 4701 h 9966"/>
              <a:gd name="connsiteX1" fmla="*/ 8559 w 10044"/>
              <a:gd name="connsiteY1" fmla="*/ 188 h 9966"/>
              <a:gd name="connsiteX2" fmla="*/ 8527 w 10044"/>
              <a:gd name="connsiteY2" fmla="*/ 94 h 9966"/>
              <a:gd name="connsiteX3" fmla="*/ 8438 w 10044"/>
              <a:gd name="connsiteY3" fmla="*/ 0 h 9966"/>
              <a:gd name="connsiteX4" fmla="*/ 7867 w 10044"/>
              <a:gd name="connsiteY4" fmla="*/ 0 h 9966"/>
              <a:gd name="connsiteX5" fmla="*/ 0 w 10044"/>
              <a:gd name="connsiteY5" fmla="*/ 70 h 9966"/>
              <a:gd name="connsiteX6" fmla="*/ 3132 w 10044"/>
              <a:gd name="connsiteY6" fmla="*/ 9763 h 9966"/>
              <a:gd name="connsiteX7" fmla="*/ 7867 w 10044"/>
              <a:gd name="connsiteY7" fmla="*/ 9966 h 9966"/>
              <a:gd name="connsiteX8" fmla="*/ 8438 w 10044"/>
              <a:gd name="connsiteY8" fmla="*/ 9966 h 9966"/>
              <a:gd name="connsiteX9" fmla="*/ 8527 w 10044"/>
              <a:gd name="connsiteY9" fmla="*/ 9872 h 9966"/>
              <a:gd name="connsiteX10" fmla="*/ 8559 w 10044"/>
              <a:gd name="connsiteY10" fmla="*/ 9778 h 9966"/>
              <a:gd name="connsiteX11" fmla="*/ 10000 w 10044"/>
              <a:gd name="connsiteY11" fmla="*/ 5265 h 9966"/>
              <a:gd name="connsiteX12" fmla="*/ 10000 w 10044"/>
              <a:gd name="connsiteY12" fmla="*/ 4701 h 9966"/>
              <a:gd name="connsiteX0" fmla="*/ 6839 w 6883"/>
              <a:gd name="connsiteY0" fmla="*/ 4885 h 10168"/>
              <a:gd name="connsiteX1" fmla="*/ 5405 w 6883"/>
              <a:gd name="connsiteY1" fmla="*/ 357 h 10168"/>
              <a:gd name="connsiteX2" fmla="*/ 5373 w 6883"/>
              <a:gd name="connsiteY2" fmla="*/ 262 h 10168"/>
              <a:gd name="connsiteX3" fmla="*/ 5284 w 6883"/>
              <a:gd name="connsiteY3" fmla="*/ 168 h 10168"/>
              <a:gd name="connsiteX4" fmla="*/ 4716 w 6883"/>
              <a:gd name="connsiteY4" fmla="*/ 168 h 10168"/>
              <a:gd name="connsiteX5" fmla="*/ 50 w 6883"/>
              <a:gd name="connsiteY5" fmla="*/ 0 h 10168"/>
              <a:gd name="connsiteX6" fmla="*/ 1 w 6883"/>
              <a:gd name="connsiteY6" fmla="*/ 9964 h 10168"/>
              <a:gd name="connsiteX7" fmla="*/ 4716 w 6883"/>
              <a:gd name="connsiteY7" fmla="*/ 10168 h 10168"/>
              <a:gd name="connsiteX8" fmla="*/ 5284 w 6883"/>
              <a:gd name="connsiteY8" fmla="*/ 10168 h 10168"/>
              <a:gd name="connsiteX9" fmla="*/ 5373 w 6883"/>
              <a:gd name="connsiteY9" fmla="*/ 10074 h 10168"/>
              <a:gd name="connsiteX10" fmla="*/ 5405 w 6883"/>
              <a:gd name="connsiteY10" fmla="*/ 9979 h 10168"/>
              <a:gd name="connsiteX11" fmla="*/ 6839 w 6883"/>
              <a:gd name="connsiteY11" fmla="*/ 5451 h 10168"/>
              <a:gd name="connsiteX12" fmla="*/ 6839 w 6883"/>
              <a:gd name="connsiteY12" fmla="*/ 4885 h 10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883" h="10168">
                <a:moveTo>
                  <a:pt x="6839" y="4885"/>
                </a:moveTo>
                <a:lnTo>
                  <a:pt x="5405" y="357"/>
                </a:lnTo>
                <a:cubicBezTo>
                  <a:pt x="5395" y="325"/>
                  <a:pt x="5383" y="294"/>
                  <a:pt x="5373" y="262"/>
                </a:cubicBezTo>
                <a:cubicBezTo>
                  <a:pt x="5344" y="168"/>
                  <a:pt x="5314" y="168"/>
                  <a:pt x="5284" y="168"/>
                </a:cubicBezTo>
                <a:lnTo>
                  <a:pt x="4716" y="168"/>
                </a:lnTo>
                <a:lnTo>
                  <a:pt x="50" y="0"/>
                </a:lnTo>
                <a:cubicBezTo>
                  <a:pt x="59" y="3322"/>
                  <a:pt x="-8" y="6643"/>
                  <a:pt x="1" y="9964"/>
                </a:cubicBezTo>
                <a:lnTo>
                  <a:pt x="4716" y="10168"/>
                </a:lnTo>
                <a:lnTo>
                  <a:pt x="5284" y="10168"/>
                </a:lnTo>
                <a:cubicBezTo>
                  <a:pt x="5314" y="10168"/>
                  <a:pt x="5344" y="10074"/>
                  <a:pt x="5373" y="10074"/>
                </a:cubicBezTo>
                <a:cubicBezTo>
                  <a:pt x="5373" y="9979"/>
                  <a:pt x="5405" y="9979"/>
                  <a:pt x="5405" y="9979"/>
                </a:cubicBezTo>
                <a:lnTo>
                  <a:pt x="6839" y="5451"/>
                </a:lnTo>
                <a:cubicBezTo>
                  <a:pt x="6898" y="5262"/>
                  <a:pt x="6898" y="5074"/>
                  <a:pt x="6839" y="48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en-US"/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C6246ED-0535-4496-A8F6-1E80CC4EB8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95736" y="0"/>
            <a:ext cx="739626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4041FB54-FAD1-B472-2369-23C7BAA75A9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0184301"/>
              </p:ext>
            </p:extLst>
          </p:nvPr>
        </p:nvGraphicFramePr>
        <p:xfrm>
          <a:off x="4713144" y="641551"/>
          <a:ext cx="6832212" cy="52647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883388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BF7E8610-2DF7-4AF0-B876-0F3B7882A6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1C8C023-62A6-4DA0-8DF4-3F4EA94090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230669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4E939EC-164F-E88C-713A-902D7F37BA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3391" y="624110"/>
            <a:ext cx="9383408" cy="1280890"/>
          </a:xfrm>
        </p:spPr>
        <p:txBody>
          <a:bodyPr>
            <a:normAutofit/>
          </a:bodyPr>
          <a:lstStyle/>
          <a:p>
            <a:r>
              <a:rPr lang="en-GB" i="1" dirty="0">
                <a:solidFill>
                  <a:schemeClr val="bg1"/>
                </a:solidFill>
                <a:latin typeface="Book Antiqua" panose="02040602050305030304" pitchFamily="18" charset="0"/>
              </a:rPr>
              <a:t>Analysis Summary</a:t>
            </a:r>
            <a:br>
              <a:rPr lang="en-GB" i="1" dirty="0">
                <a:solidFill>
                  <a:schemeClr val="bg1"/>
                </a:solidFill>
                <a:latin typeface="Book Antiqua" panose="02040602050305030304" pitchFamily="18" charset="0"/>
              </a:rPr>
            </a:br>
            <a:r>
              <a:rPr lang="en-GB" i="1" dirty="0">
                <a:solidFill>
                  <a:schemeClr val="bg1"/>
                </a:solidFill>
                <a:latin typeface="Book Antiqua" panose="02040602050305030304" pitchFamily="18" charset="0"/>
              </a:rPr>
              <a:t>Teacher’s Perspectives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Freeform 11">
            <a:extLst>
              <a:ext uri="{FF2B5EF4-FFF2-40B4-BE49-F238E27FC236}">
                <a16:creationId xmlns:a16="http://schemas.microsoft.com/office/drawing/2014/main" id="{26B9FE07-322E-43FB-8707-C9826BD903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9212DCD1-1DD8-9530-9FE8-D07CB3D47D3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0193016"/>
              </p:ext>
            </p:extLst>
          </p:nvPr>
        </p:nvGraphicFramePr>
        <p:xfrm>
          <a:off x="961012" y="2930805"/>
          <a:ext cx="10265786" cy="29619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889913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3FA8A7-BE89-E299-E195-962BC886C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7589" y="624110"/>
            <a:ext cx="5425345" cy="128089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dirty="0">
                <a:latin typeface="Book Antiqua" panose="02040602050305030304" pitchFamily="18" charset="0"/>
              </a:rPr>
              <a:t>Practical Implications</a:t>
            </a:r>
            <a:br>
              <a:rPr lang="en-US" dirty="0">
                <a:latin typeface="Book Antiqua" panose="02040602050305030304" pitchFamily="18" charset="0"/>
              </a:rPr>
            </a:br>
            <a:br>
              <a:rPr lang="en-US" dirty="0">
                <a:latin typeface="Book Antiqua" panose="02040602050305030304" pitchFamily="18" charset="0"/>
              </a:rPr>
            </a:br>
            <a:endParaRPr lang="en-US" dirty="0">
              <a:latin typeface="Book Antiqua" panose="0204060205030503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4F2CDD-8980-ED61-914A-A44ED95706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7589" y="1280160"/>
            <a:ext cx="5613642" cy="5059679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sz="2600" dirty="0">
                <a:latin typeface="Book Antiqua" panose="02040602050305030304" pitchFamily="18" charset="0"/>
              </a:rPr>
              <a:t>Fostered a continuous cycle of inquiry, action and reflection</a:t>
            </a:r>
          </a:p>
          <a:p>
            <a:pPr>
              <a:lnSpc>
                <a:spcPct val="90000"/>
              </a:lnSpc>
            </a:pPr>
            <a:r>
              <a:rPr lang="en-GB" sz="2600" dirty="0">
                <a:latin typeface="Book Antiqua" panose="02040602050305030304" pitchFamily="18" charset="0"/>
              </a:rPr>
              <a:t>An ongoing assessment process with active student involvement</a:t>
            </a:r>
          </a:p>
          <a:p>
            <a:pPr>
              <a:lnSpc>
                <a:spcPct val="90000"/>
              </a:lnSpc>
            </a:pPr>
            <a:r>
              <a:rPr lang="en-GB" sz="2600" dirty="0">
                <a:latin typeface="Book Antiqua" panose="02040602050305030304" pitchFamily="18" charset="0"/>
              </a:rPr>
              <a:t>Distinct pedagogical support in differentiating learning</a:t>
            </a:r>
          </a:p>
          <a:p>
            <a:pPr>
              <a:lnSpc>
                <a:spcPct val="90000"/>
              </a:lnSpc>
            </a:pPr>
            <a:r>
              <a:rPr lang="en-GB" sz="2600" dirty="0">
                <a:latin typeface="Book Antiqua" panose="02040602050305030304" pitchFamily="18" charset="0"/>
              </a:rPr>
              <a:t>Emphasis on the value of human input in learning</a:t>
            </a:r>
          </a:p>
          <a:p>
            <a:pPr>
              <a:lnSpc>
                <a:spcPct val="90000"/>
              </a:lnSpc>
            </a:pPr>
            <a:r>
              <a:rPr lang="en-GB" sz="2600" dirty="0">
                <a:latin typeface="Book Antiqua" panose="02040602050305030304" pitchFamily="18" charset="0"/>
              </a:rPr>
              <a:t>Reinforced student-centred and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GB" sz="2600" dirty="0">
                <a:latin typeface="Book Antiqua" panose="02040602050305030304" pitchFamily="18" charset="0"/>
              </a:rPr>
              <a:t>student driven learning approaches</a:t>
            </a:r>
          </a:p>
          <a:p>
            <a:pPr marL="0" indent="0">
              <a:lnSpc>
                <a:spcPct val="90000"/>
              </a:lnSpc>
              <a:buNone/>
            </a:pPr>
            <a:endParaRPr lang="en-GB" dirty="0"/>
          </a:p>
          <a:p>
            <a:pPr>
              <a:lnSpc>
                <a:spcPct val="90000"/>
              </a:lnSpc>
            </a:pPr>
            <a:endParaRPr lang="en-GB" i="1" dirty="0"/>
          </a:p>
          <a:p>
            <a:pPr>
              <a:lnSpc>
                <a:spcPct val="90000"/>
              </a:lnSpc>
            </a:pPr>
            <a:endParaRPr lang="en-GB" dirty="0"/>
          </a:p>
          <a:p>
            <a:pPr>
              <a:lnSpc>
                <a:spcPct val="90000"/>
              </a:lnSpc>
            </a:pPr>
            <a:endParaRPr lang="en-GB" dirty="0"/>
          </a:p>
          <a:p>
            <a:pPr>
              <a:lnSpc>
                <a:spcPct val="90000"/>
              </a:lnSpc>
            </a:pPr>
            <a:endParaRPr lang="en-US" dirty="0"/>
          </a:p>
        </p:txBody>
      </p:sp>
      <p:pic>
        <p:nvPicPr>
          <p:cNvPr id="5" name="Picture 4" descr="Hand with red strings">
            <a:extLst>
              <a:ext uri="{FF2B5EF4-FFF2-40B4-BE49-F238E27FC236}">
                <a16:creationId xmlns:a16="http://schemas.microsoft.com/office/drawing/2014/main" id="{493CB83C-ACE9-F15F-3087-85CBBE1160D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8628" r="24956" b="1"/>
          <a:stretch>
            <a:fillRect/>
          </a:stretch>
        </p:blipFill>
        <p:spPr>
          <a:xfrm>
            <a:off x="7736146" y="711199"/>
            <a:ext cx="3768466" cy="5419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5183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A44C337-3893-4B29-A265-B1329150B6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7620" y="-1"/>
            <a:ext cx="1220724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1E0B358-1267-4844-8B3D-B7A279B417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836169" y="228600"/>
            <a:ext cx="2851523" cy="6638625"/>
            <a:chOff x="2487613" y="285750"/>
            <a:chExt cx="2428875" cy="5654676"/>
          </a:xfrm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B24AA06A-F1A5-4BB3-9486-9AE7A53B3F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BDF97590-C600-44CB-9303-4A3679F516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A9BBE156-3FFA-4DC4-8468-35BD28DDC6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F7960DE5-3810-4B1E-B1E2-3BAFEA91ED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359E957C-CE11-446F-8AA7-B3E98390B8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A3E9FE34-CA9E-4443-BEBF-D1B9A1C6C2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4F39D814-8A48-4509-BDEB-826F106591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8C6D08C0-8C49-4B87-9CF4-A1F08714FA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308C612B-4C0D-4863-B9CD-F86ABAA1B2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600B1EC8-1B55-4390-A183-C33B5E2273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1790A225-91E1-4BE5-A801-5F1E32721C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DFFC46A2-6BBF-47FD-BC17-5EE1DF7CB9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F44CA9C-80E8-44E1-A79C-D6EBFC73BC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677117" y="-786"/>
            <a:ext cx="2356675" cy="6854040"/>
            <a:chOff x="6627813" y="194833"/>
            <a:chExt cx="1952625" cy="5678918"/>
          </a:xfrm>
        </p:grpSpPr>
        <p:sp>
          <p:nvSpPr>
            <p:cNvPr id="26" name="Freeform 27">
              <a:extLst>
                <a:ext uri="{FF2B5EF4-FFF2-40B4-BE49-F238E27FC236}">
                  <a16:creationId xmlns:a16="http://schemas.microsoft.com/office/drawing/2014/main" id="{8CB9417F-98D9-4998-B00B-A5932E4C7D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Freeform 28">
              <a:extLst>
                <a:ext uri="{FF2B5EF4-FFF2-40B4-BE49-F238E27FC236}">
                  <a16:creationId xmlns:a16="http://schemas.microsoft.com/office/drawing/2014/main" id="{FA79AA3D-583E-4A1E-AF7E-CBD980F596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Freeform 29">
              <a:extLst>
                <a:ext uri="{FF2B5EF4-FFF2-40B4-BE49-F238E27FC236}">
                  <a16:creationId xmlns:a16="http://schemas.microsoft.com/office/drawing/2014/main" id="{D80C9F17-A6B2-4A12-BC77-F84264A669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Freeform 30">
              <a:extLst>
                <a:ext uri="{FF2B5EF4-FFF2-40B4-BE49-F238E27FC236}">
                  <a16:creationId xmlns:a16="http://schemas.microsoft.com/office/drawing/2014/main" id="{949C9A53-ED97-44CE-BDD5-ED24892116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Freeform 31">
              <a:extLst>
                <a:ext uri="{FF2B5EF4-FFF2-40B4-BE49-F238E27FC236}">
                  <a16:creationId xmlns:a16="http://schemas.microsoft.com/office/drawing/2014/main" id="{0F9FDAE7-225B-4072-8907-6EAA061744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Freeform 32">
              <a:extLst>
                <a:ext uri="{FF2B5EF4-FFF2-40B4-BE49-F238E27FC236}">
                  <a16:creationId xmlns:a16="http://schemas.microsoft.com/office/drawing/2014/main" id="{9D49818B-8EA3-4B41-9783-EFE0C618C3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Freeform 33">
              <a:extLst>
                <a:ext uri="{FF2B5EF4-FFF2-40B4-BE49-F238E27FC236}">
                  <a16:creationId xmlns:a16="http://schemas.microsoft.com/office/drawing/2014/main" id="{01903E65-D822-4457-B0A5-2F41682241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Freeform 34">
              <a:extLst>
                <a:ext uri="{FF2B5EF4-FFF2-40B4-BE49-F238E27FC236}">
                  <a16:creationId xmlns:a16="http://schemas.microsoft.com/office/drawing/2014/main" id="{A5CF9DAB-75BF-43D9-B1E7-817D1FAA00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Freeform 35">
              <a:extLst>
                <a:ext uri="{FF2B5EF4-FFF2-40B4-BE49-F238E27FC236}">
                  <a16:creationId xmlns:a16="http://schemas.microsoft.com/office/drawing/2014/main" id="{BB22916D-4BCF-4A4C-8714-A2564D34C3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Freeform 36">
              <a:extLst>
                <a:ext uri="{FF2B5EF4-FFF2-40B4-BE49-F238E27FC236}">
                  <a16:creationId xmlns:a16="http://schemas.microsoft.com/office/drawing/2014/main" id="{4CD9F734-569E-44E7-BD53-6214E0F18C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Freeform 37">
              <a:extLst>
                <a:ext uri="{FF2B5EF4-FFF2-40B4-BE49-F238E27FC236}">
                  <a16:creationId xmlns:a16="http://schemas.microsoft.com/office/drawing/2014/main" id="{7A5DAACB-2F42-40C8-BF6A-75B79299F9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Freeform 38">
              <a:extLst>
                <a:ext uri="{FF2B5EF4-FFF2-40B4-BE49-F238E27FC236}">
                  <a16:creationId xmlns:a16="http://schemas.microsoft.com/office/drawing/2014/main" id="{AD78E0F9-8568-4672-A22F-4ED5B1A96F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1BFD7D46-0D04-1C8D-52BA-3557AE693C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28705" y="242058"/>
            <a:ext cx="4924615" cy="804305"/>
          </a:xfrm>
        </p:spPr>
        <p:txBody>
          <a:bodyPr>
            <a:normAutofit/>
          </a:bodyPr>
          <a:lstStyle/>
          <a:p>
            <a:r>
              <a:rPr lang="en-US" dirty="0">
                <a:latin typeface="Book Antiqua" panose="02040602050305030304" pitchFamily="18" charset="0"/>
              </a:rPr>
              <a:t>Conclusion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A5CD610-ED7C-4CED-A9A1-174432C88A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5704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41" name="Freeform 11">
            <a:extLst>
              <a:ext uri="{FF2B5EF4-FFF2-40B4-BE49-F238E27FC236}">
                <a16:creationId xmlns:a16="http://schemas.microsoft.com/office/drawing/2014/main" id="{0C4379BF-8C7A-480A-BC36-DA55D92A93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4645704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en-US"/>
          </a:p>
        </p:txBody>
      </p:sp>
      <p:pic>
        <p:nvPicPr>
          <p:cNvPr id="5" name="Picture 4" descr="Pen placed on top of a signature line">
            <a:extLst>
              <a:ext uri="{FF2B5EF4-FFF2-40B4-BE49-F238E27FC236}">
                <a16:creationId xmlns:a16="http://schemas.microsoft.com/office/drawing/2014/main" id="{F271BD00-0270-AC49-B0CD-C5BC4142FD0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2215" r="2320" b="-2"/>
          <a:stretch>
            <a:fillRect/>
          </a:stretch>
        </p:blipFill>
        <p:spPr>
          <a:xfrm>
            <a:off x="-1554" y="0"/>
            <a:ext cx="4666676" cy="6853253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71B0B4-215C-2FE2-9A23-81328C50179B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866948" y="1247763"/>
            <a:ext cx="5698280" cy="41703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n-GB" sz="2400" i="1" dirty="0">
                <a:effectLst/>
                <a:latin typeface="Book Antiqua" panose="02040602050305030304" pitchFamily="18" charset="0"/>
              </a:rPr>
              <a:t>    “There is always room for a person because</a:t>
            </a:r>
            <a:r>
              <a:rPr lang="en-GB" sz="2400" i="1" dirty="0">
                <a:latin typeface="Book Antiqua" panose="02040602050305030304" pitchFamily="18" charset="0"/>
              </a:rPr>
              <a:t>  </a:t>
            </a:r>
            <a:r>
              <a:rPr lang="en-GB" sz="2400" i="1" dirty="0">
                <a:effectLst/>
                <a:latin typeface="Book Antiqua" panose="02040602050305030304" pitchFamily="18" charset="0"/>
              </a:rPr>
              <a:t>computers are not going to do everything and though</a:t>
            </a:r>
            <a:r>
              <a:rPr lang="en-GB" sz="2400" dirty="0">
                <a:latin typeface="Book Antiqua" panose="02040602050305030304" pitchFamily="18" charset="0"/>
              </a:rPr>
              <a:t> </a:t>
            </a:r>
            <a:r>
              <a:rPr lang="en-GB" sz="2400" i="1" dirty="0">
                <a:effectLst/>
                <a:latin typeface="Book Antiqua" panose="02040602050305030304" pitchFamily="18" charset="0"/>
              </a:rPr>
              <a:t>AI has come a long way in the last few years, you need</a:t>
            </a:r>
            <a:r>
              <a:rPr lang="en-GB" sz="2400" dirty="0">
                <a:latin typeface="Book Antiqua" panose="02040602050305030304" pitchFamily="18" charset="0"/>
              </a:rPr>
              <a:t> </a:t>
            </a:r>
            <a:r>
              <a:rPr lang="en-GB" sz="2400" i="1" dirty="0">
                <a:effectLst/>
                <a:latin typeface="Book Antiqua" panose="02040602050305030304" pitchFamily="18" charset="0"/>
              </a:rPr>
              <a:t>that human input on learning. </a:t>
            </a:r>
          </a:p>
          <a:p>
            <a:pPr algn="just">
              <a:buNone/>
            </a:pPr>
            <a:r>
              <a:rPr lang="en-GB" sz="2400" i="1" dirty="0">
                <a:latin typeface="Book Antiqua" panose="02040602050305030304" pitchFamily="18" charset="0"/>
              </a:rPr>
              <a:t>    </a:t>
            </a:r>
            <a:r>
              <a:rPr lang="en-GB" sz="2400" i="1" dirty="0">
                <a:effectLst/>
                <a:latin typeface="Book Antiqua" panose="02040602050305030304" pitchFamily="18" charset="0"/>
              </a:rPr>
              <a:t>The AI system is just a</a:t>
            </a:r>
            <a:r>
              <a:rPr lang="en-GB" sz="2400" dirty="0">
                <a:latin typeface="Book Antiqua" panose="02040602050305030304" pitchFamily="18" charset="0"/>
              </a:rPr>
              <a:t> </a:t>
            </a:r>
            <a:r>
              <a:rPr lang="en-GB" sz="2400" i="1" dirty="0">
                <a:effectLst/>
                <a:latin typeface="Book Antiqua" panose="02040602050305030304" pitchFamily="18" charset="0"/>
              </a:rPr>
              <a:t>dumb machine as I often told the students it has done</a:t>
            </a:r>
            <a:r>
              <a:rPr lang="en-GB" sz="2400" dirty="0">
                <a:latin typeface="Book Antiqua" panose="02040602050305030304" pitchFamily="18" charset="0"/>
              </a:rPr>
              <a:t> </a:t>
            </a:r>
            <a:r>
              <a:rPr lang="en-GB" sz="2400" i="1" dirty="0">
                <a:effectLst/>
                <a:latin typeface="Book Antiqua" panose="02040602050305030304" pitchFamily="18" charset="0"/>
              </a:rPr>
              <a:t>what someone has asked it to do.” </a:t>
            </a:r>
          </a:p>
          <a:p>
            <a:pPr algn="just">
              <a:buNone/>
            </a:pPr>
            <a:r>
              <a:rPr lang="en-GB" sz="2400" i="1" dirty="0">
                <a:effectLst/>
                <a:latin typeface="Book Antiqua" panose="02040602050305030304" pitchFamily="18" charset="0"/>
              </a:rPr>
              <a:t>    </a:t>
            </a:r>
          </a:p>
          <a:p>
            <a:pPr algn="just">
              <a:buNone/>
            </a:pPr>
            <a:r>
              <a:rPr lang="en-GB" sz="2400" i="1" dirty="0">
                <a:latin typeface="Book Antiqua" panose="02040602050305030304" pitchFamily="18" charset="0"/>
              </a:rPr>
              <a:t>     </a:t>
            </a:r>
            <a:r>
              <a:rPr lang="en-GB" sz="2400" i="1" dirty="0">
                <a:effectLst/>
                <a:latin typeface="Book Antiqua" panose="02040602050305030304" pitchFamily="18" charset="0"/>
              </a:rPr>
              <a:t>(Mathematics Teacher)               </a:t>
            </a:r>
            <a:endParaRPr lang="en-GB" sz="2400" dirty="0">
              <a:effectLst/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7366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7E42047-F7E7-4687-BBE0-D4BDC8E77B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7620" y="-1"/>
            <a:ext cx="1220724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D6F839A-C8D9-4FBC-8EFD-9E56D12F4C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906785" y="228600"/>
            <a:ext cx="2851523" cy="6638625"/>
            <a:chOff x="2487613" y="285750"/>
            <a:chExt cx="2428875" cy="5654676"/>
          </a:xfrm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D1F0D09B-BA85-41B1-A8DE-73728B72E5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FB2D0F0C-3A27-4FC3-A6A3-D2095D9B24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FA1C69EF-E6E6-4BDD-B62F-637FC9F3C3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75B4F36E-07F6-4E6F-A9D9-A7F6D9585A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7D9136C7-12F1-4F21-A438-ED7668DDFA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C718EF12-B769-45D9-9B6E-7AEAA3108A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534EAD53-3968-459E-B27C-09126A0FE3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67658BFE-59E2-4A2D-9E8A-18F81C350B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3FEC8A9E-385D-4407-9671-E302380229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EFC82234-632C-4B76-A8FF-2C9C0DCA68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662A4DB3-C195-4230-953D-307E4100FE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94D310CF-9541-4CD7-855B-E2E1EF3437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0EDA856-A216-4EEC-9AB6-A59FFC7036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47733" y="-786"/>
            <a:ext cx="2356675" cy="6854040"/>
            <a:chOff x="6627813" y="194833"/>
            <a:chExt cx="1952625" cy="5678918"/>
          </a:xfrm>
        </p:grpSpPr>
        <p:sp>
          <p:nvSpPr>
            <p:cNvPr id="26" name="Freeform 27">
              <a:extLst>
                <a:ext uri="{FF2B5EF4-FFF2-40B4-BE49-F238E27FC236}">
                  <a16:creationId xmlns:a16="http://schemas.microsoft.com/office/drawing/2014/main" id="{36F815B8-AFA8-45E9-A3D1-977F2D1921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Freeform 28">
              <a:extLst>
                <a:ext uri="{FF2B5EF4-FFF2-40B4-BE49-F238E27FC236}">
                  <a16:creationId xmlns:a16="http://schemas.microsoft.com/office/drawing/2014/main" id="{5D8FF653-8B3F-4B96-904D-1A4482EAEE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Freeform 29">
              <a:extLst>
                <a:ext uri="{FF2B5EF4-FFF2-40B4-BE49-F238E27FC236}">
                  <a16:creationId xmlns:a16="http://schemas.microsoft.com/office/drawing/2014/main" id="{4DD2E775-AB45-4AF1-B5B7-54948CFB98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Freeform 30">
              <a:extLst>
                <a:ext uri="{FF2B5EF4-FFF2-40B4-BE49-F238E27FC236}">
                  <a16:creationId xmlns:a16="http://schemas.microsoft.com/office/drawing/2014/main" id="{7BDE7E7B-E3AA-4A24-8F9D-CE77C96CA2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Freeform 31">
              <a:extLst>
                <a:ext uri="{FF2B5EF4-FFF2-40B4-BE49-F238E27FC236}">
                  <a16:creationId xmlns:a16="http://schemas.microsoft.com/office/drawing/2014/main" id="{D129CAA9-35E5-48CE-88AE-9806695CB8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Freeform 32">
              <a:extLst>
                <a:ext uri="{FF2B5EF4-FFF2-40B4-BE49-F238E27FC236}">
                  <a16:creationId xmlns:a16="http://schemas.microsoft.com/office/drawing/2014/main" id="{A73989FF-4EFF-4181-81A4-72EF2E67DB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Freeform 33">
              <a:extLst>
                <a:ext uri="{FF2B5EF4-FFF2-40B4-BE49-F238E27FC236}">
                  <a16:creationId xmlns:a16="http://schemas.microsoft.com/office/drawing/2014/main" id="{8C2C17BD-8FA0-4F42-B2CD-5E5A9F5429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Freeform 34">
              <a:extLst>
                <a:ext uri="{FF2B5EF4-FFF2-40B4-BE49-F238E27FC236}">
                  <a16:creationId xmlns:a16="http://schemas.microsoft.com/office/drawing/2014/main" id="{EEE99CF3-AD71-46FB-8E7D-67825F7816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Freeform 35">
              <a:extLst>
                <a:ext uri="{FF2B5EF4-FFF2-40B4-BE49-F238E27FC236}">
                  <a16:creationId xmlns:a16="http://schemas.microsoft.com/office/drawing/2014/main" id="{D0F9D5ED-7591-4E88-9FDA-4C1DC47E9D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Freeform 36">
              <a:extLst>
                <a:ext uri="{FF2B5EF4-FFF2-40B4-BE49-F238E27FC236}">
                  <a16:creationId xmlns:a16="http://schemas.microsoft.com/office/drawing/2014/main" id="{88FA7C13-D80D-4514-B9DB-87AE076ACE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Freeform 37">
              <a:extLst>
                <a:ext uri="{FF2B5EF4-FFF2-40B4-BE49-F238E27FC236}">
                  <a16:creationId xmlns:a16="http://schemas.microsoft.com/office/drawing/2014/main" id="{202C78DF-D842-450B-A87D-E035719E4E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Freeform 38">
              <a:extLst>
                <a:ext uri="{FF2B5EF4-FFF2-40B4-BE49-F238E27FC236}">
                  <a16:creationId xmlns:a16="http://schemas.microsoft.com/office/drawing/2014/main" id="{A4789F83-2423-47F8-8958-48E477BAE0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849A5BE-19DB-2211-6440-93A93BCCD9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0600" y="437882"/>
            <a:ext cx="7084012" cy="971330"/>
          </a:xfrm>
        </p:spPr>
        <p:txBody>
          <a:bodyPr>
            <a:normAutofit/>
          </a:bodyPr>
          <a:lstStyle/>
          <a:p>
            <a:r>
              <a:rPr lang="en-US" dirty="0">
                <a:latin typeface="Book Antiqua" panose="02040602050305030304" pitchFamily="18" charset="0"/>
              </a:rPr>
              <a:t>Questions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2C509E7A-337A-4664-BEC2-03F9BCA0A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1632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41" name="Freeform 11">
            <a:extLst>
              <a:ext uri="{FF2B5EF4-FFF2-40B4-BE49-F238E27FC236}">
                <a16:creationId xmlns:a16="http://schemas.microsoft.com/office/drawing/2014/main" id="{D9AB99AB-E300-4B19-97C3-9A12EA3C7B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2716320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en-US"/>
          </a:p>
        </p:txBody>
      </p:sp>
      <p:pic>
        <p:nvPicPr>
          <p:cNvPr id="5" name="Picture 4" descr="3D black question marks with one yellow question mark">
            <a:extLst>
              <a:ext uri="{FF2B5EF4-FFF2-40B4-BE49-F238E27FC236}">
                <a16:creationId xmlns:a16="http://schemas.microsoft.com/office/drawing/2014/main" id="{A1EE9807-9369-8FA0-F87D-509A26BF2D7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4194" r="31327" b="1"/>
          <a:stretch>
            <a:fillRect/>
          </a:stretch>
        </p:blipFill>
        <p:spPr>
          <a:xfrm>
            <a:off x="20" y="1730"/>
            <a:ext cx="2720524" cy="6858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2E3E3D-E176-C5DB-061F-99B2B4B3CF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82365" y="1410942"/>
            <a:ext cx="7522246" cy="5160659"/>
          </a:xfrm>
        </p:spPr>
        <p:txBody>
          <a:bodyPr>
            <a:noAutofit/>
          </a:bodyPr>
          <a:lstStyle/>
          <a:p>
            <a:pPr algn="just"/>
            <a:r>
              <a:rPr lang="en-GB" sz="2400" dirty="0">
                <a:latin typeface="Book Antiqua" panose="02040602050305030304" pitchFamily="18" charset="0"/>
              </a:rPr>
              <a:t>For more information about this research please refer to:</a:t>
            </a:r>
          </a:p>
          <a:p>
            <a:pPr marL="0" indent="0" algn="just">
              <a:buNone/>
            </a:pPr>
            <a:r>
              <a:rPr lang="en-GB" sz="2400" dirty="0">
                <a:latin typeface="Book Antiqua" panose="02040602050305030304" pitchFamily="18" charset="0"/>
              </a:rPr>
              <a:t>The changing face of teaching and learning: An empirical study to explore the impact of technology-enhanced learning on pedagogy, assessment and learning environments in International Baccalaureate Diploma Programme schools.</a:t>
            </a:r>
            <a:endParaRPr lang="en-US" sz="2400" dirty="0">
              <a:latin typeface="Book Antiqua" panose="02040602050305030304" pitchFamily="18" charset="0"/>
              <a:hlinkClick r:id="rId3"/>
            </a:endParaRPr>
          </a:p>
          <a:p>
            <a:pPr marL="0" indent="0" algn="ctr">
              <a:buNone/>
            </a:pPr>
            <a:r>
              <a:rPr lang="en-US" sz="2400" dirty="0">
                <a:latin typeface="Book Antiqua" panose="02040602050305030304" pitchFamily="18" charset="0"/>
                <a:hlinkClick r:id="rId3"/>
              </a:rPr>
              <a:t>https://researchportal.bath.ac.uk/en/studentTheses/the-changing-face-of-teaching-and-learning-an-empirical-study-to-</a:t>
            </a:r>
            <a:endParaRPr lang="en-US" sz="2400" dirty="0">
              <a:latin typeface="Book Antiqua" panose="02040602050305030304" pitchFamily="18" charset="0"/>
            </a:endParaRPr>
          </a:p>
          <a:p>
            <a:pPr marL="0" indent="0" algn="ctr">
              <a:buNone/>
            </a:pPr>
            <a:endParaRPr lang="en-US" sz="2400" dirty="0">
              <a:latin typeface="Book Antiqua" panose="02040602050305030304" pitchFamily="18" charset="0"/>
            </a:endParaRPr>
          </a:p>
          <a:p>
            <a:r>
              <a:rPr lang="en-US" sz="2400" dirty="0">
                <a:latin typeface="Book Antiqua" panose="02040602050305030304" pitchFamily="18" charset="0"/>
              </a:rPr>
              <a:t>Contact Email: dr.naazfarooqi@gmail.com</a:t>
            </a:r>
          </a:p>
        </p:txBody>
      </p:sp>
    </p:spTree>
    <p:extLst>
      <p:ext uri="{BB962C8B-B14F-4D97-AF65-F5344CB8AC3E}">
        <p14:creationId xmlns:p14="http://schemas.microsoft.com/office/powerpoint/2010/main" val="2938496217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5651</TotalTime>
  <Words>256</Words>
  <Application>Microsoft Macintosh PowerPoint</Application>
  <PresentationFormat>Widescreen</PresentationFormat>
  <Paragraphs>42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Aptos</vt:lpstr>
      <vt:lpstr>Arial</vt:lpstr>
      <vt:lpstr>Book Antiqua</vt:lpstr>
      <vt:lpstr>Century Gothic</vt:lpstr>
      <vt:lpstr>Wingdings 3</vt:lpstr>
      <vt:lpstr>Wisp</vt:lpstr>
      <vt:lpstr>   Students and Teacher’s   Perspectives on learning experiences with AI    </vt:lpstr>
      <vt:lpstr>Introduction</vt:lpstr>
      <vt:lpstr>Analysis Summary Students’ Perspectives</vt:lpstr>
      <vt:lpstr>Analysis Summary Teacher’s Perspectives</vt:lpstr>
      <vt:lpstr>Practical Implications  </vt:lpstr>
      <vt:lpstr>Conclusion</vt:lpstr>
      <vt:lpstr>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Naaz Farooqi</dc:creator>
  <cp:lastModifiedBy>Naaz Farooqi</cp:lastModifiedBy>
  <cp:revision>35</cp:revision>
  <dcterms:created xsi:type="dcterms:W3CDTF">2025-09-07T12:05:31Z</dcterms:created>
  <dcterms:modified xsi:type="dcterms:W3CDTF">2025-09-28T23:46:08Z</dcterms:modified>
</cp:coreProperties>
</file>